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6"/>
  </p:notesMasterIdLst>
  <p:sldIdLst>
    <p:sldId id="256" r:id="rId2"/>
    <p:sldId id="270" r:id="rId3"/>
    <p:sldId id="257" r:id="rId4"/>
    <p:sldId id="258" r:id="rId5"/>
    <p:sldId id="259" r:id="rId6"/>
    <p:sldId id="260" r:id="rId7"/>
    <p:sldId id="261" r:id="rId8"/>
    <p:sldId id="262" r:id="rId9"/>
    <p:sldId id="263" r:id="rId10"/>
    <p:sldId id="267" r:id="rId11"/>
    <p:sldId id="268" r:id="rId12"/>
    <p:sldId id="264" r:id="rId13"/>
    <p:sldId id="265" r:id="rId14"/>
    <p:sldId id="269" r:id="rId15"/>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2A02E2-40A5-4B6A-A058-864844E8CE2D}" v="11" dt="2025-05-25T17:06:10.486"/>
    <p1510:client id="{91F601D9-9332-4F23-9B71-E106F30859D6}" v="20" dt="2025-05-25T15:34:30.7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613" autoAdjust="0"/>
  </p:normalViewPr>
  <p:slideViewPr>
    <p:cSldViewPr snapToGrid="0">
      <p:cViewPr varScale="1">
        <p:scale>
          <a:sx n="77" d="100"/>
          <a:sy n="77" d="100"/>
        </p:scale>
        <p:origin x="187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akker Stan" userId="dcaf6aa6-4ff3-4b00-8b67-253531728245" providerId="ADAL" clId="{8C2A02E2-40A5-4B6A-A058-864844E8CE2D}"/>
    <pc:docChg chg="modSld">
      <pc:chgData name="Debakker Stan" userId="dcaf6aa6-4ff3-4b00-8b67-253531728245" providerId="ADAL" clId="{8C2A02E2-40A5-4B6A-A058-864844E8CE2D}" dt="2025-05-25T17:06:10.486" v="10" actId="1076"/>
      <pc:docMkLst>
        <pc:docMk/>
      </pc:docMkLst>
      <pc:sldChg chg="addSp modSp mod">
        <pc:chgData name="Debakker Stan" userId="dcaf6aa6-4ff3-4b00-8b67-253531728245" providerId="ADAL" clId="{8C2A02E2-40A5-4B6A-A058-864844E8CE2D}" dt="2025-05-25T17:06:10.486" v="10" actId="1076"/>
        <pc:sldMkLst>
          <pc:docMk/>
          <pc:sldMk cId="2897846572" sldId="263"/>
        </pc:sldMkLst>
        <pc:picChg chg="add mod modCrop">
          <ac:chgData name="Debakker Stan" userId="dcaf6aa6-4ff3-4b00-8b67-253531728245" providerId="ADAL" clId="{8C2A02E2-40A5-4B6A-A058-864844E8CE2D}" dt="2025-05-25T17:05:24.931" v="8" actId="14100"/>
          <ac:picMkLst>
            <pc:docMk/>
            <pc:sldMk cId="2897846572" sldId="263"/>
            <ac:picMk id="5" creationId="{45F88AA8-17C1-C16A-941D-2F078DD45247}"/>
          </ac:picMkLst>
        </pc:picChg>
        <pc:picChg chg="add mod">
          <ac:chgData name="Debakker Stan" userId="dcaf6aa6-4ff3-4b00-8b67-253531728245" providerId="ADAL" clId="{8C2A02E2-40A5-4B6A-A058-864844E8CE2D}" dt="2025-05-25T17:06:10.486" v="10" actId="1076"/>
          <ac:picMkLst>
            <pc:docMk/>
            <pc:sldMk cId="2897846572" sldId="263"/>
            <ac:picMk id="7" creationId="{4C2EEEBF-92EE-4685-EC27-9783B361845F}"/>
          </ac:picMkLst>
        </pc:picChg>
      </pc:sldChg>
    </pc:docChg>
  </pc:docChgLst>
  <pc:docChgLst>
    <pc:chgData name="Debakker Stan" userId="dcaf6aa6-4ff3-4b00-8b67-253531728245" providerId="ADAL" clId="{91F601D9-9332-4F23-9B71-E106F30859D6}"/>
    <pc:docChg chg="undo custSel addSld delSld modSld sldOrd">
      <pc:chgData name="Debakker Stan" userId="dcaf6aa6-4ff3-4b00-8b67-253531728245" providerId="ADAL" clId="{91F601D9-9332-4F23-9B71-E106F30859D6}" dt="2025-05-25T17:32:42.825" v="5300" actId="20577"/>
      <pc:docMkLst>
        <pc:docMk/>
      </pc:docMkLst>
      <pc:sldChg chg="modSp mod">
        <pc:chgData name="Debakker Stan" userId="dcaf6aa6-4ff3-4b00-8b67-253531728245" providerId="ADAL" clId="{91F601D9-9332-4F23-9B71-E106F30859D6}" dt="2025-05-25T17:32:42.825" v="5300" actId="20577"/>
        <pc:sldMkLst>
          <pc:docMk/>
          <pc:sldMk cId="2420199233" sldId="256"/>
        </pc:sldMkLst>
        <pc:spChg chg="mod">
          <ac:chgData name="Debakker Stan" userId="dcaf6aa6-4ff3-4b00-8b67-253531728245" providerId="ADAL" clId="{91F601D9-9332-4F23-9B71-E106F30859D6}" dt="2025-05-25T17:32:42.825" v="5300" actId="20577"/>
          <ac:spMkLst>
            <pc:docMk/>
            <pc:sldMk cId="2420199233" sldId="256"/>
            <ac:spMk id="2" creationId="{B9DD19F4-B7B2-5BA2-91E0-48697E841758}"/>
          </ac:spMkLst>
        </pc:spChg>
        <pc:spChg chg="mod">
          <ac:chgData name="Debakker Stan" userId="dcaf6aa6-4ff3-4b00-8b67-253531728245" providerId="ADAL" clId="{91F601D9-9332-4F23-9B71-E106F30859D6}" dt="2025-05-25T14:53:10.465" v="4163" actId="1076"/>
          <ac:spMkLst>
            <pc:docMk/>
            <pc:sldMk cId="2420199233" sldId="256"/>
            <ac:spMk id="3" creationId="{A0A1883A-5F50-F3F7-B73B-3874AD6E682D}"/>
          </ac:spMkLst>
        </pc:spChg>
        <pc:picChg chg="mod">
          <ac:chgData name="Debakker Stan" userId="dcaf6aa6-4ff3-4b00-8b67-253531728245" providerId="ADAL" clId="{91F601D9-9332-4F23-9B71-E106F30859D6}" dt="2025-05-25T14:53:15.138" v="4164" actId="1076"/>
          <ac:picMkLst>
            <pc:docMk/>
            <pc:sldMk cId="2420199233" sldId="256"/>
            <ac:picMk id="4" creationId="{410A9A31-1962-E1D5-5CDC-FAF444849BA9}"/>
          </ac:picMkLst>
        </pc:picChg>
      </pc:sldChg>
      <pc:sldChg chg="modSp mod modNotesTx">
        <pc:chgData name="Debakker Stan" userId="dcaf6aa6-4ff3-4b00-8b67-253531728245" providerId="ADAL" clId="{91F601D9-9332-4F23-9B71-E106F30859D6}" dt="2025-05-25T15:49:36.647" v="5289" actId="1076"/>
        <pc:sldMkLst>
          <pc:docMk/>
          <pc:sldMk cId="3221039808" sldId="257"/>
        </pc:sldMkLst>
        <pc:spChg chg="mod">
          <ac:chgData name="Debakker Stan" userId="dcaf6aa6-4ff3-4b00-8b67-253531728245" providerId="ADAL" clId="{91F601D9-9332-4F23-9B71-E106F30859D6}" dt="2025-05-25T15:04:11.116" v="4209" actId="20577"/>
          <ac:spMkLst>
            <pc:docMk/>
            <pc:sldMk cId="3221039808" sldId="257"/>
            <ac:spMk id="2" creationId="{1650E7F5-88CB-C168-BA6E-536C06243187}"/>
          </ac:spMkLst>
        </pc:spChg>
        <pc:picChg chg="mod">
          <ac:chgData name="Debakker Stan" userId="dcaf6aa6-4ff3-4b00-8b67-253531728245" providerId="ADAL" clId="{91F601D9-9332-4F23-9B71-E106F30859D6}" dt="2025-05-25T15:49:36.647" v="5289" actId="1076"/>
          <ac:picMkLst>
            <pc:docMk/>
            <pc:sldMk cId="3221039808" sldId="257"/>
            <ac:picMk id="5" creationId="{C0201DDE-E7C0-6863-96A5-375545235C51}"/>
          </ac:picMkLst>
        </pc:picChg>
      </pc:sldChg>
      <pc:sldChg chg="addSp delSp modSp mod modNotesTx">
        <pc:chgData name="Debakker Stan" userId="dcaf6aa6-4ff3-4b00-8b67-253531728245" providerId="ADAL" clId="{91F601D9-9332-4F23-9B71-E106F30859D6}" dt="2025-05-25T15:04:15.623" v="4212" actId="20577"/>
        <pc:sldMkLst>
          <pc:docMk/>
          <pc:sldMk cId="1887511346" sldId="258"/>
        </pc:sldMkLst>
        <pc:spChg chg="mod">
          <ac:chgData name="Debakker Stan" userId="dcaf6aa6-4ff3-4b00-8b67-253531728245" providerId="ADAL" clId="{91F601D9-9332-4F23-9B71-E106F30859D6}" dt="2025-05-25T15:04:15.623" v="4212" actId="20577"/>
          <ac:spMkLst>
            <pc:docMk/>
            <pc:sldMk cId="1887511346" sldId="258"/>
            <ac:spMk id="2" creationId="{A1E0C90D-EE39-39CA-BF09-354C7C2D2D6A}"/>
          </ac:spMkLst>
        </pc:spChg>
        <pc:spChg chg="add del mod">
          <ac:chgData name="Debakker Stan" userId="dcaf6aa6-4ff3-4b00-8b67-253531728245" providerId="ADAL" clId="{91F601D9-9332-4F23-9B71-E106F30859D6}" dt="2025-05-25T14:58:17.593" v="4191" actId="478"/>
          <ac:spMkLst>
            <pc:docMk/>
            <pc:sldMk cId="1887511346" sldId="258"/>
            <ac:spMk id="5" creationId="{7D5F1213-A04A-3779-D371-E75EB1E3934A}"/>
          </ac:spMkLst>
        </pc:spChg>
        <pc:picChg chg="add mod">
          <ac:chgData name="Debakker Stan" userId="dcaf6aa6-4ff3-4b00-8b67-253531728245" providerId="ADAL" clId="{91F601D9-9332-4F23-9B71-E106F30859D6}" dt="2025-05-25T14:58:33.626" v="4193" actId="1076"/>
          <ac:picMkLst>
            <pc:docMk/>
            <pc:sldMk cId="1887511346" sldId="258"/>
            <ac:picMk id="1026" creationId="{727E0436-43B4-83C0-50B3-429F0C7592CA}"/>
          </ac:picMkLst>
        </pc:picChg>
      </pc:sldChg>
      <pc:sldChg chg="addSp delSp modSp mod modNotesTx">
        <pc:chgData name="Debakker Stan" userId="dcaf6aa6-4ff3-4b00-8b67-253531728245" providerId="ADAL" clId="{91F601D9-9332-4F23-9B71-E106F30859D6}" dt="2025-05-25T15:21:29.804" v="4695" actId="20577"/>
        <pc:sldMkLst>
          <pc:docMk/>
          <pc:sldMk cId="1630845430" sldId="259"/>
        </pc:sldMkLst>
        <pc:spChg chg="mod">
          <ac:chgData name="Debakker Stan" userId="dcaf6aa6-4ff3-4b00-8b67-253531728245" providerId="ADAL" clId="{91F601D9-9332-4F23-9B71-E106F30859D6}" dt="2025-05-25T15:04:23.757" v="4215" actId="20577"/>
          <ac:spMkLst>
            <pc:docMk/>
            <pc:sldMk cId="1630845430" sldId="259"/>
            <ac:spMk id="2" creationId="{86055EF0-B1A5-9643-CE84-9B8EF6A28238}"/>
          </ac:spMkLst>
        </pc:spChg>
        <pc:spChg chg="mod">
          <ac:chgData name="Debakker Stan" userId="dcaf6aa6-4ff3-4b00-8b67-253531728245" providerId="ADAL" clId="{91F601D9-9332-4F23-9B71-E106F30859D6}" dt="2025-05-25T15:21:29.804" v="4695" actId="20577"/>
          <ac:spMkLst>
            <pc:docMk/>
            <pc:sldMk cId="1630845430" sldId="259"/>
            <ac:spMk id="3" creationId="{CBD5305B-54B0-CB87-0155-2911FD019814}"/>
          </ac:spMkLst>
        </pc:spChg>
        <pc:picChg chg="add del mod">
          <ac:chgData name="Debakker Stan" userId="dcaf6aa6-4ff3-4b00-8b67-253531728245" providerId="ADAL" clId="{91F601D9-9332-4F23-9B71-E106F30859D6}" dt="2025-05-25T14:59:04.776" v="4196" actId="478"/>
          <ac:picMkLst>
            <pc:docMk/>
            <pc:sldMk cId="1630845430" sldId="259"/>
            <ac:picMk id="2050" creationId="{9C1E647C-DCFD-F55F-2879-5A7347BDDC34}"/>
          </ac:picMkLst>
        </pc:picChg>
      </pc:sldChg>
      <pc:sldChg chg="delSp modSp mod modNotesTx">
        <pc:chgData name="Debakker Stan" userId="dcaf6aa6-4ff3-4b00-8b67-253531728245" providerId="ADAL" clId="{91F601D9-9332-4F23-9B71-E106F30859D6}" dt="2025-05-25T15:14:09.660" v="4386" actId="20577"/>
        <pc:sldMkLst>
          <pc:docMk/>
          <pc:sldMk cId="1323475361" sldId="260"/>
        </pc:sldMkLst>
        <pc:spChg chg="mod">
          <ac:chgData name="Debakker Stan" userId="dcaf6aa6-4ff3-4b00-8b67-253531728245" providerId="ADAL" clId="{91F601D9-9332-4F23-9B71-E106F30859D6}" dt="2025-05-25T15:14:09.660" v="4386" actId="20577"/>
          <ac:spMkLst>
            <pc:docMk/>
            <pc:sldMk cId="1323475361" sldId="260"/>
            <ac:spMk id="2" creationId="{9FF24FD3-DFA7-2BD5-32FE-D96B9FE7A581}"/>
          </ac:spMkLst>
        </pc:spChg>
        <pc:picChg chg="mod">
          <ac:chgData name="Debakker Stan" userId="dcaf6aa6-4ff3-4b00-8b67-253531728245" providerId="ADAL" clId="{91F601D9-9332-4F23-9B71-E106F30859D6}" dt="2025-05-25T15:12:26.455" v="4357" actId="1076"/>
          <ac:picMkLst>
            <pc:docMk/>
            <pc:sldMk cId="1323475361" sldId="260"/>
            <ac:picMk id="5" creationId="{67152253-B16D-FF82-3650-15DE4511B656}"/>
          </ac:picMkLst>
        </pc:picChg>
      </pc:sldChg>
      <pc:sldChg chg="modSp mod modNotesTx">
        <pc:chgData name="Debakker Stan" userId="dcaf6aa6-4ff3-4b00-8b67-253531728245" providerId="ADAL" clId="{91F601D9-9332-4F23-9B71-E106F30859D6}" dt="2025-05-25T15:14:16.325" v="4389" actId="20577"/>
        <pc:sldMkLst>
          <pc:docMk/>
          <pc:sldMk cId="2107465529" sldId="261"/>
        </pc:sldMkLst>
        <pc:spChg chg="mod">
          <ac:chgData name="Debakker Stan" userId="dcaf6aa6-4ff3-4b00-8b67-253531728245" providerId="ADAL" clId="{91F601D9-9332-4F23-9B71-E106F30859D6}" dt="2025-05-25T15:14:16.325" v="4389" actId="20577"/>
          <ac:spMkLst>
            <pc:docMk/>
            <pc:sldMk cId="2107465529" sldId="261"/>
            <ac:spMk id="2" creationId="{F69FDD97-6625-4605-7B9C-17BC0E96D204}"/>
          </ac:spMkLst>
        </pc:spChg>
        <pc:picChg chg="mod">
          <ac:chgData name="Debakker Stan" userId="dcaf6aa6-4ff3-4b00-8b67-253531728245" providerId="ADAL" clId="{91F601D9-9332-4F23-9B71-E106F30859D6}" dt="2025-05-22T18:41:37.398" v="226" actId="1076"/>
          <ac:picMkLst>
            <pc:docMk/>
            <pc:sldMk cId="2107465529" sldId="261"/>
            <ac:picMk id="6" creationId="{8C820836-5DAA-0459-A144-23DC8FF18198}"/>
          </ac:picMkLst>
        </pc:picChg>
      </pc:sldChg>
      <pc:sldChg chg="modSp mod">
        <pc:chgData name="Debakker Stan" userId="dcaf6aa6-4ff3-4b00-8b67-253531728245" providerId="ADAL" clId="{91F601D9-9332-4F23-9B71-E106F30859D6}" dt="2025-05-25T15:13:28.345" v="4366" actId="20577"/>
        <pc:sldMkLst>
          <pc:docMk/>
          <pc:sldMk cId="783345087" sldId="262"/>
        </pc:sldMkLst>
        <pc:spChg chg="mod">
          <ac:chgData name="Debakker Stan" userId="dcaf6aa6-4ff3-4b00-8b67-253531728245" providerId="ADAL" clId="{91F601D9-9332-4F23-9B71-E106F30859D6}" dt="2025-05-25T15:13:28.345" v="4366" actId="20577"/>
          <ac:spMkLst>
            <pc:docMk/>
            <pc:sldMk cId="783345087" sldId="262"/>
            <ac:spMk id="2" creationId="{95C90E66-3580-C236-4D52-955C97F2359D}"/>
          </ac:spMkLst>
        </pc:spChg>
        <pc:spChg chg="mod">
          <ac:chgData name="Debakker Stan" userId="dcaf6aa6-4ff3-4b00-8b67-253531728245" providerId="ADAL" clId="{91F601D9-9332-4F23-9B71-E106F30859D6}" dt="2025-05-22T18:41:21.266" v="225" actId="14100"/>
          <ac:spMkLst>
            <pc:docMk/>
            <pc:sldMk cId="783345087" sldId="262"/>
            <ac:spMk id="3" creationId="{0C1AAD72-7AD2-666B-BEE6-1CAA4118FDCB}"/>
          </ac:spMkLst>
        </pc:spChg>
      </pc:sldChg>
      <pc:sldChg chg="modSp mod modNotesTx">
        <pc:chgData name="Debakker Stan" userId="dcaf6aa6-4ff3-4b00-8b67-253531728245" providerId="ADAL" clId="{91F601D9-9332-4F23-9B71-E106F30859D6}" dt="2025-05-25T15:16:54.061" v="4558" actId="20577"/>
        <pc:sldMkLst>
          <pc:docMk/>
          <pc:sldMk cId="2897846572" sldId="263"/>
        </pc:sldMkLst>
        <pc:spChg chg="mod">
          <ac:chgData name="Debakker Stan" userId="dcaf6aa6-4ff3-4b00-8b67-253531728245" providerId="ADAL" clId="{91F601D9-9332-4F23-9B71-E106F30859D6}" dt="2025-05-25T15:16:54.061" v="4558" actId="20577"/>
          <ac:spMkLst>
            <pc:docMk/>
            <pc:sldMk cId="2897846572" sldId="263"/>
            <ac:spMk id="2" creationId="{D5CAACA4-779B-17C5-E54D-439422E4B821}"/>
          </ac:spMkLst>
        </pc:spChg>
      </pc:sldChg>
      <pc:sldChg chg="modSp mod modNotesTx">
        <pc:chgData name="Debakker Stan" userId="dcaf6aa6-4ff3-4b00-8b67-253531728245" providerId="ADAL" clId="{91F601D9-9332-4F23-9B71-E106F30859D6}" dt="2025-05-25T15:17:35.920" v="4592" actId="20577"/>
        <pc:sldMkLst>
          <pc:docMk/>
          <pc:sldMk cId="1950788829" sldId="264"/>
        </pc:sldMkLst>
        <pc:spChg chg="mod">
          <ac:chgData name="Debakker Stan" userId="dcaf6aa6-4ff3-4b00-8b67-253531728245" providerId="ADAL" clId="{91F601D9-9332-4F23-9B71-E106F30859D6}" dt="2025-05-25T15:17:35.920" v="4592" actId="20577"/>
          <ac:spMkLst>
            <pc:docMk/>
            <pc:sldMk cId="1950788829" sldId="264"/>
            <ac:spMk id="2" creationId="{AE9D27F4-B44C-56B8-64AC-1B159CE59D78}"/>
          </ac:spMkLst>
        </pc:spChg>
        <pc:spChg chg="mod">
          <ac:chgData name="Debakker Stan" userId="dcaf6aa6-4ff3-4b00-8b67-253531728245" providerId="ADAL" clId="{91F601D9-9332-4F23-9B71-E106F30859D6}" dt="2025-05-24T09:01:08.213" v="3508" actId="20577"/>
          <ac:spMkLst>
            <pc:docMk/>
            <pc:sldMk cId="1950788829" sldId="264"/>
            <ac:spMk id="3" creationId="{3CC036E1-3F02-C8D2-4983-17B928C294FD}"/>
          </ac:spMkLst>
        </pc:spChg>
      </pc:sldChg>
      <pc:sldChg chg="modSp new mod modNotesTx">
        <pc:chgData name="Debakker Stan" userId="dcaf6aa6-4ff3-4b00-8b67-253531728245" providerId="ADAL" clId="{91F601D9-9332-4F23-9B71-E106F30859D6}" dt="2025-05-25T17:30:57.236" v="5299" actId="20577"/>
        <pc:sldMkLst>
          <pc:docMk/>
          <pc:sldMk cId="2817626020" sldId="265"/>
        </pc:sldMkLst>
        <pc:spChg chg="mod">
          <ac:chgData name="Debakker Stan" userId="dcaf6aa6-4ff3-4b00-8b67-253531728245" providerId="ADAL" clId="{91F601D9-9332-4F23-9B71-E106F30859D6}" dt="2025-05-25T15:17:43.976" v="4593" actId="20577"/>
          <ac:spMkLst>
            <pc:docMk/>
            <pc:sldMk cId="2817626020" sldId="265"/>
            <ac:spMk id="2" creationId="{311D70A2-58A5-EF1B-A5AD-CF8B098074AA}"/>
          </ac:spMkLst>
        </pc:spChg>
        <pc:spChg chg="mod">
          <ac:chgData name="Debakker Stan" userId="dcaf6aa6-4ff3-4b00-8b67-253531728245" providerId="ADAL" clId="{91F601D9-9332-4F23-9B71-E106F30859D6}" dt="2025-05-25T17:30:57.236" v="5299" actId="20577"/>
          <ac:spMkLst>
            <pc:docMk/>
            <pc:sldMk cId="2817626020" sldId="265"/>
            <ac:spMk id="3" creationId="{9A27B4C9-0681-8EC3-6843-99FBF24630C1}"/>
          </ac:spMkLst>
        </pc:spChg>
      </pc:sldChg>
      <pc:sldChg chg="modSp new del mod modNotesTx">
        <pc:chgData name="Debakker Stan" userId="dcaf6aa6-4ff3-4b00-8b67-253531728245" providerId="ADAL" clId="{91F601D9-9332-4F23-9B71-E106F30859D6}" dt="2025-05-24T08:37:26.857" v="1888" actId="47"/>
        <pc:sldMkLst>
          <pc:docMk/>
          <pc:sldMk cId="1620935700" sldId="266"/>
        </pc:sldMkLst>
        <pc:spChg chg="mod">
          <ac:chgData name="Debakker Stan" userId="dcaf6aa6-4ff3-4b00-8b67-253531728245" providerId="ADAL" clId="{91F601D9-9332-4F23-9B71-E106F30859D6}" dt="2025-05-24T08:37:06.486" v="1887" actId="20577"/>
          <ac:spMkLst>
            <pc:docMk/>
            <pc:sldMk cId="1620935700" sldId="266"/>
            <ac:spMk id="2" creationId="{5243CEE4-FE9A-1079-962B-AFABEBDD04D0}"/>
          </ac:spMkLst>
        </pc:spChg>
      </pc:sldChg>
      <pc:sldChg chg="addSp delSp modSp new mod modNotesTx">
        <pc:chgData name="Debakker Stan" userId="dcaf6aa6-4ff3-4b00-8b67-253531728245" providerId="ADAL" clId="{91F601D9-9332-4F23-9B71-E106F30859D6}" dt="2025-05-25T15:35:01.464" v="4714" actId="1076"/>
        <pc:sldMkLst>
          <pc:docMk/>
          <pc:sldMk cId="4040805842" sldId="267"/>
        </pc:sldMkLst>
        <pc:spChg chg="mod">
          <ac:chgData name="Debakker Stan" userId="dcaf6aa6-4ff3-4b00-8b67-253531728245" providerId="ADAL" clId="{91F601D9-9332-4F23-9B71-E106F30859D6}" dt="2025-05-25T15:17:11.966" v="4587" actId="20577"/>
          <ac:spMkLst>
            <pc:docMk/>
            <pc:sldMk cId="4040805842" sldId="267"/>
            <ac:spMk id="2" creationId="{82E3B36D-27F6-ED62-154C-05366792B537}"/>
          </ac:spMkLst>
        </pc:spChg>
        <pc:spChg chg="add del mod">
          <ac:chgData name="Debakker Stan" userId="dcaf6aa6-4ff3-4b00-8b67-253531728245" providerId="ADAL" clId="{91F601D9-9332-4F23-9B71-E106F30859D6}" dt="2025-05-25T15:34:41.541" v="4709" actId="478"/>
          <ac:spMkLst>
            <pc:docMk/>
            <pc:sldMk cId="4040805842" sldId="267"/>
            <ac:spMk id="3" creationId="{C52289FC-F6CB-E389-DF22-AA4E8A4976E8}"/>
          </ac:spMkLst>
        </pc:spChg>
        <pc:spChg chg="add mod">
          <ac:chgData name="Debakker Stan" userId="dcaf6aa6-4ff3-4b00-8b67-253531728245" providerId="ADAL" clId="{91F601D9-9332-4F23-9B71-E106F30859D6}" dt="2025-05-25T15:34:04.408" v="4703" actId="14100"/>
          <ac:spMkLst>
            <pc:docMk/>
            <pc:sldMk cId="4040805842" sldId="267"/>
            <ac:spMk id="7" creationId="{80BBFF59-0F67-A75A-F0D1-761927E8B05F}"/>
          </ac:spMkLst>
        </pc:spChg>
        <pc:spChg chg="add del">
          <ac:chgData name="Debakker Stan" userId="dcaf6aa6-4ff3-4b00-8b67-253531728245" providerId="ADAL" clId="{91F601D9-9332-4F23-9B71-E106F30859D6}" dt="2025-05-25T15:34:15.655" v="4706" actId="478"/>
          <ac:spMkLst>
            <pc:docMk/>
            <pc:sldMk cId="4040805842" sldId="267"/>
            <ac:spMk id="8" creationId="{A6E0C49A-E378-35E6-AF32-CE7B2158EC3F}"/>
          </ac:spMkLst>
        </pc:spChg>
        <pc:spChg chg="add mod">
          <ac:chgData name="Debakker Stan" userId="dcaf6aa6-4ff3-4b00-8b67-253531728245" providerId="ADAL" clId="{91F601D9-9332-4F23-9B71-E106F30859D6}" dt="2025-05-25T15:34:13.976" v="4705" actId="478"/>
          <ac:spMkLst>
            <pc:docMk/>
            <pc:sldMk cId="4040805842" sldId="267"/>
            <ac:spMk id="9" creationId="{F426D1D4-9D90-F045-A681-9BFBAF3D62F5}"/>
          </ac:spMkLst>
        </pc:spChg>
        <pc:spChg chg="add">
          <ac:chgData name="Debakker Stan" userId="dcaf6aa6-4ff3-4b00-8b67-253531728245" providerId="ADAL" clId="{91F601D9-9332-4F23-9B71-E106F30859D6}" dt="2025-05-25T15:34:27.626" v="4707"/>
          <ac:spMkLst>
            <pc:docMk/>
            <pc:sldMk cId="4040805842" sldId="267"/>
            <ac:spMk id="10" creationId="{D2AEF8CA-E89F-8928-1C07-78A6B23B924D}"/>
          </ac:spMkLst>
        </pc:spChg>
        <pc:spChg chg="add del mod">
          <ac:chgData name="Debakker Stan" userId="dcaf6aa6-4ff3-4b00-8b67-253531728245" providerId="ADAL" clId="{91F601D9-9332-4F23-9B71-E106F30859D6}" dt="2025-05-25T15:34:46.164" v="4710" actId="478"/>
          <ac:spMkLst>
            <pc:docMk/>
            <pc:sldMk cId="4040805842" sldId="267"/>
            <ac:spMk id="13" creationId="{B15F079C-9CCF-FA07-D144-17C2C56C2CE6}"/>
          </ac:spMkLst>
        </pc:spChg>
        <pc:picChg chg="add mod">
          <ac:chgData name="Debakker Stan" userId="dcaf6aa6-4ff3-4b00-8b67-253531728245" providerId="ADAL" clId="{91F601D9-9332-4F23-9B71-E106F30859D6}" dt="2025-05-25T15:35:01.464" v="4714" actId="1076"/>
          <ac:picMkLst>
            <pc:docMk/>
            <pc:sldMk cId="4040805842" sldId="267"/>
            <ac:picMk id="11" creationId="{282981FC-B4DA-BCE4-EA27-7BAFE7EB8031}"/>
          </ac:picMkLst>
        </pc:picChg>
      </pc:sldChg>
      <pc:sldChg chg="addSp modSp new mod modNotesTx">
        <pc:chgData name="Debakker Stan" userId="dcaf6aa6-4ff3-4b00-8b67-253531728245" providerId="ADAL" clId="{91F601D9-9332-4F23-9B71-E106F30859D6}" dt="2025-05-25T17:30:04.975" v="5295" actId="20577"/>
        <pc:sldMkLst>
          <pc:docMk/>
          <pc:sldMk cId="1501959891" sldId="268"/>
        </pc:sldMkLst>
        <pc:spChg chg="mod">
          <ac:chgData name="Debakker Stan" userId="dcaf6aa6-4ff3-4b00-8b67-253531728245" providerId="ADAL" clId="{91F601D9-9332-4F23-9B71-E106F30859D6}" dt="2025-05-25T15:17:28.126" v="4591" actId="20577"/>
          <ac:spMkLst>
            <pc:docMk/>
            <pc:sldMk cId="1501959891" sldId="268"/>
            <ac:spMk id="2" creationId="{FEE66B9E-2F37-B5BA-AC57-C7E890EC17AB}"/>
          </ac:spMkLst>
        </pc:spChg>
        <pc:spChg chg="mod">
          <ac:chgData name="Debakker Stan" userId="dcaf6aa6-4ff3-4b00-8b67-253531728245" providerId="ADAL" clId="{91F601D9-9332-4F23-9B71-E106F30859D6}" dt="2025-05-25T17:30:04.975" v="5295" actId="20577"/>
          <ac:spMkLst>
            <pc:docMk/>
            <pc:sldMk cId="1501959891" sldId="268"/>
            <ac:spMk id="3" creationId="{1A7152AB-6C11-D301-80F4-EF7A36EAC470}"/>
          </ac:spMkLst>
        </pc:spChg>
        <pc:picChg chg="add mod">
          <ac:chgData name="Debakker Stan" userId="dcaf6aa6-4ff3-4b00-8b67-253531728245" providerId="ADAL" clId="{91F601D9-9332-4F23-9B71-E106F30859D6}" dt="2025-05-25T15:40:34.020" v="4729" actId="1076"/>
          <ac:picMkLst>
            <pc:docMk/>
            <pc:sldMk cId="1501959891" sldId="268"/>
            <ac:picMk id="8" creationId="{58743B0E-31E7-973B-38B0-4ADC46B1CCC8}"/>
          </ac:picMkLst>
        </pc:picChg>
      </pc:sldChg>
      <pc:sldChg chg="modSp new del mod">
        <pc:chgData name="Debakker Stan" userId="dcaf6aa6-4ff3-4b00-8b67-253531728245" providerId="ADAL" clId="{91F601D9-9332-4F23-9B71-E106F30859D6}" dt="2025-05-24T08:44:13.726" v="2270" actId="2696"/>
        <pc:sldMkLst>
          <pc:docMk/>
          <pc:sldMk cId="681902085" sldId="269"/>
        </pc:sldMkLst>
        <pc:spChg chg="mod">
          <ac:chgData name="Debakker Stan" userId="dcaf6aa6-4ff3-4b00-8b67-253531728245" providerId="ADAL" clId="{91F601D9-9332-4F23-9B71-E106F30859D6}" dt="2025-05-24T08:42:44.355" v="2269" actId="20577"/>
          <ac:spMkLst>
            <pc:docMk/>
            <pc:sldMk cId="681902085" sldId="269"/>
            <ac:spMk id="2" creationId="{7B588853-B280-A353-E6D8-51DFA889F61B}"/>
          </ac:spMkLst>
        </pc:spChg>
      </pc:sldChg>
      <pc:sldChg chg="new">
        <pc:chgData name="Debakker Stan" userId="dcaf6aa6-4ff3-4b00-8b67-253531728245" providerId="ADAL" clId="{91F601D9-9332-4F23-9B71-E106F30859D6}" dt="2025-05-25T15:05:14.386" v="4248" actId="680"/>
        <pc:sldMkLst>
          <pc:docMk/>
          <pc:sldMk cId="1906878579" sldId="269"/>
        </pc:sldMkLst>
      </pc:sldChg>
      <pc:sldChg chg="modSp new mod ord">
        <pc:chgData name="Debakker Stan" userId="dcaf6aa6-4ff3-4b00-8b67-253531728245" providerId="ADAL" clId="{91F601D9-9332-4F23-9B71-E106F30859D6}" dt="2025-05-25T15:49:02.138" v="5288" actId="6549"/>
        <pc:sldMkLst>
          <pc:docMk/>
          <pc:sldMk cId="1639039806" sldId="270"/>
        </pc:sldMkLst>
        <pc:spChg chg="mod">
          <ac:chgData name="Debakker Stan" userId="dcaf6aa6-4ff3-4b00-8b67-253531728245" providerId="ADAL" clId="{91F601D9-9332-4F23-9B71-E106F30859D6}" dt="2025-05-25T15:05:52.633" v="4272" actId="14100"/>
          <ac:spMkLst>
            <pc:docMk/>
            <pc:sldMk cId="1639039806" sldId="270"/>
            <ac:spMk id="2" creationId="{A683576B-B49F-0B26-E5F6-AD5D644F5F31}"/>
          </ac:spMkLst>
        </pc:spChg>
        <pc:spChg chg="mod">
          <ac:chgData name="Debakker Stan" userId="dcaf6aa6-4ff3-4b00-8b67-253531728245" providerId="ADAL" clId="{91F601D9-9332-4F23-9B71-E106F30859D6}" dt="2025-05-25T15:49:02.138" v="5288" actId="6549"/>
          <ac:spMkLst>
            <pc:docMk/>
            <pc:sldMk cId="1639039806" sldId="270"/>
            <ac:spMk id="3" creationId="{D291159D-EEE9-284F-4688-73140AB51F07}"/>
          </ac:spMkLst>
        </pc:spChg>
      </pc:sldChg>
    </pc:docChg>
  </pc:docChgLst>
  <pc:docChgLst>
    <pc:chgData name="Debakker Stan" userId="S::stan.debakker@leerling.pti.be::dcaf6aa6-4ff3-4b00-8b67-253531728245" providerId="AD" clId="Web-{CDA6040E-08BC-C94E-91A6-1F3999364B6B}"/>
    <pc:docChg chg="modSld addMainMaster delMainMaster">
      <pc:chgData name="Debakker Stan" userId="S::stan.debakker@leerling.pti.be::dcaf6aa6-4ff3-4b00-8b67-253531728245" providerId="AD" clId="Web-{CDA6040E-08BC-C94E-91A6-1F3999364B6B}" dt="2025-05-20T17:21:12.854" v="181" actId="20577"/>
      <pc:docMkLst>
        <pc:docMk/>
      </pc:docMkLst>
      <pc:sldChg chg="addSp delSp modSp mod setBg modClrScheme delDesignElem chgLayout">
        <pc:chgData name="Debakker Stan" userId="S::stan.debakker@leerling.pti.be::dcaf6aa6-4ff3-4b00-8b67-253531728245" providerId="AD" clId="Web-{CDA6040E-08BC-C94E-91A6-1F3999364B6B}" dt="2025-05-20T17:16:24.522" v="89" actId="1076"/>
        <pc:sldMkLst>
          <pc:docMk/>
          <pc:sldMk cId="2420199233" sldId="256"/>
        </pc:sldMkLst>
        <pc:spChg chg="mod ord">
          <ac:chgData name="Debakker Stan" userId="S::stan.debakker@leerling.pti.be::dcaf6aa6-4ff3-4b00-8b67-253531728245" providerId="AD" clId="Web-{CDA6040E-08BC-C94E-91A6-1F3999364B6B}" dt="2025-05-20T17:16:08.708" v="86" actId="1076"/>
          <ac:spMkLst>
            <pc:docMk/>
            <pc:sldMk cId="2420199233" sldId="256"/>
            <ac:spMk id="2" creationId="{B9DD19F4-B7B2-5BA2-91E0-48697E841758}"/>
          </ac:spMkLst>
        </pc:spChg>
        <pc:spChg chg="mod ord">
          <ac:chgData name="Debakker Stan" userId="S::stan.debakker@leerling.pti.be::dcaf6aa6-4ff3-4b00-8b67-253531728245" providerId="AD" clId="Web-{CDA6040E-08BC-C94E-91A6-1F3999364B6B}" dt="2025-05-20T17:16:15.365" v="87" actId="1076"/>
          <ac:spMkLst>
            <pc:docMk/>
            <pc:sldMk cId="2420199233" sldId="256"/>
            <ac:spMk id="3" creationId="{A0A1883A-5F50-F3F7-B73B-3874AD6E682D}"/>
          </ac:spMkLst>
        </pc:spChg>
        <pc:picChg chg="add mod ord">
          <ac:chgData name="Debakker Stan" userId="S::stan.debakker@leerling.pti.be::dcaf6aa6-4ff3-4b00-8b67-253531728245" providerId="AD" clId="Web-{CDA6040E-08BC-C94E-91A6-1F3999364B6B}" dt="2025-05-20T17:16:17.037" v="88" actId="1076"/>
          <ac:picMkLst>
            <pc:docMk/>
            <pc:sldMk cId="2420199233" sldId="256"/>
            <ac:picMk id="4" creationId="{410A9A31-1962-E1D5-5CDC-FAF444849BA9}"/>
          </ac:picMkLst>
        </pc:picChg>
        <pc:picChg chg="add mod">
          <ac:chgData name="Debakker Stan" userId="S::stan.debakker@leerling.pti.be::dcaf6aa6-4ff3-4b00-8b67-253531728245" providerId="AD" clId="Web-{CDA6040E-08BC-C94E-91A6-1F3999364B6B}" dt="2025-05-20T17:16:24.522" v="89" actId="1076"/>
          <ac:picMkLst>
            <pc:docMk/>
            <pc:sldMk cId="2420199233" sldId="256"/>
            <ac:picMk id="5" creationId="{3DB743BA-F190-16AD-A517-5B878FA686E9}"/>
          </ac:picMkLst>
        </pc:picChg>
      </pc:sldChg>
      <pc:sldChg chg="addSp modSp mod modClrScheme chgLayout">
        <pc:chgData name="Debakker Stan" userId="S::stan.debakker@leerling.pti.be::dcaf6aa6-4ff3-4b00-8b67-253531728245" providerId="AD" clId="Web-{CDA6040E-08BC-C94E-91A6-1F3999364B6B}" dt="2025-05-20T17:19:41.614" v="123" actId="20577"/>
        <pc:sldMkLst>
          <pc:docMk/>
          <pc:sldMk cId="3221039808" sldId="257"/>
        </pc:sldMkLst>
        <pc:spChg chg="mod ord">
          <ac:chgData name="Debakker Stan" userId="S::stan.debakker@leerling.pti.be::dcaf6aa6-4ff3-4b00-8b67-253531728245" providerId="AD" clId="Web-{CDA6040E-08BC-C94E-91A6-1F3999364B6B}" dt="2025-05-20T17:15:58.395" v="84"/>
          <ac:spMkLst>
            <pc:docMk/>
            <pc:sldMk cId="3221039808" sldId="257"/>
            <ac:spMk id="2" creationId="{1650E7F5-88CB-C168-BA6E-536C06243187}"/>
          </ac:spMkLst>
        </pc:spChg>
        <pc:spChg chg="mod ord">
          <ac:chgData name="Debakker Stan" userId="S::stan.debakker@leerling.pti.be::dcaf6aa6-4ff3-4b00-8b67-253531728245" providerId="AD" clId="Web-{CDA6040E-08BC-C94E-91A6-1F3999364B6B}" dt="2025-05-20T17:19:41.614" v="123" actId="20577"/>
          <ac:spMkLst>
            <pc:docMk/>
            <pc:sldMk cId="3221039808" sldId="257"/>
            <ac:spMk id="3" creationId="{CBA34A9D-A350-52C4-99B2-4F514089FCB3}"/>
          </ac:spMkLst>
        </pc:spChg>
        <pc:picChg chg="add mod">
          <ac:chgData name="Debakker Stan" userId="S::stan.debakker@leerling.pti.be::dcaf6aa6-4ff3-4b00-8b67-253531728245" providerId="AD" clId="Web-{CDA6040E-08BC-C94E-91A6-1F3999364B6B}" dt="2025-05-20T17:17:42.949" v="115" actId="1076"/>
          <ac:picMkLst>
            <pc:docMk/>
            <pc:sldMk cId="3221039808" sldId="257"/>
            <ac:picMk id="5" creationId="{C0201DDE-E7C0-6863-96A5-375545235C51}"/>
          </ac:picMkLst>
        </pc:picChg>
      </pc:sldChg>
      <pc:sldChg chg="modSp mod modClrScheme chgLayout">
        <pc:chgData name="Debakker Stan" userId="S::stan.debakker@leerling.pti.be::dcaf6aa6-4ff3-4b00-8b67-253531728245" providerId="AD" clId="Web-{CDA6040E-08BC-C94E-91A6-1F3999364B6B}" dt="2025-05-20T17:15:58.395" v="84"/>
        <pc:sldMkLst>
          <pc:docMk/>
          <pc:sldMk cId="1887511346" sldId="258"/>
        </pc:sldMkLst>
        <pc:spChg chg="mod ord">
          <ac:chgData name="Debakker Stan" userId="S::stan.debakker@leerling.pti.be::dcaf6aa6-4ff3-4b00-8b67-253531728245" providerId="AD" clId="Web-{CDA6040E-08BC-C94E-91A6-1F3999364B6B}" dt="2025-05-20T17:15:58.395" v="84"/>
          <ac:spMkLst>
            <pc:docMk/>
            <pc:sldMk cId="1887511346" sldId="258"/>
            <ac:spMk id="2" creationId="{A1E0C90D-EE39-39CA-BF09-354C7C2D2D6A}"/>
          </ac:spMkLst>
        </pc:spChg>
        <pc:spChg chg="mod ord">
          <ac:chgData name="Debakker Stan" userId="S::stan.debakker@leerling.pti.be::dcaf6aa6-4ff3-4b00-8b67-253531728245" providerId="AD" clId="Web-{CDA6040E-08BC-C94E-91A6-1F3999364B6B}" dt="2025-05-20T17:15:58.395" v="84"/>
          <ac:spMkLst>
            <pc:docMk/>
            <pc:sldMk cId="1887511346" sldId="258"/>
            <ac:spMk id="3" creationId="{7190FB53-879D-50F8-5178-809FF594B5D2}"/>
          </ac:spMkLst>
        </pc:spChg>
      </pc:sldChg>
      <pc:sldChg chg="modSp mod modClrScheme chgLayout">
        <pc:chgData name="Debakker Stan" userId="S::stan.debakker@leerling.pti.be::dcaf6aa6-4ff3-4b00-8b67-253531728245" providerId="AD" clId="Web-{CDA6040E-08BC-C94E-91A6-1F3999364B6B}" dt="2025-05-20T17:20:34.492" v="175" actId="20577"/>
        <pc:sldMkLst>
          <pc:docMk/>
          <pc:sldMk cId="1630845430" sldId="259"/>
        </pc:sldMkLst>
        <pc:spChg chg="mod ord">
          <ac:chgData name="Debakker Stan" userId="S::stan.debakker@leerling.pti.be::dcaf6aa6-4ff3-4b00-8b67-253531728245" providerId="AD" clId="Web-{CDA6040E-08BC-C94E-91A6-1F3999364B6B}" dt="2025-05-20T17:20:12.475" v="171" actId="20577"/>
          <ac:spMkLst>
            <pc:docMk/>
            <pc:sldMk cId="1630845430" sldId="259"/>
            <ac:spMk id="2" creationId="{86055EF0-B1A5-9643-CE84-9B8EF6A28238}"/>
          </ac:spMkLst>
        </pc:spChg>
        <pc:spChg chg="mod ord">
          <ac:chgData name="Debakker Stan" userId="S::stan.debakker@leerling.pti.be::dcaf6aa6-4ff3-4b00-8b67-253531728245" providerId="AD" clId="Web-{CDA6040E-08BC-C94E-91A6-1F3999364B6B}" dt="2025-05-20T17:20:34.492" v="175" actId="20577"/>
          <ac:spMkLst>
            <pc:docMk/>
            <pc:sldMk cId="1630845430" sldId="259"/>
            <ac:spMk id="3" creationId="{CBD5305B-54B0-CB87-0155-2911FD019814}"/>
          </ac:spMkLst>
        </pc:spChg>
      </pc:sldChg>
      <pc:sldChg chg="modSp mod modClrScheme chgLayout">
        <pc:chgData name="Debakker Stan" userId="S::stan.debakker@leerling.pti.be::dcaf6aa6-4ff3-4b00-8b67-253531728245" providerId="AD" clId="Web-{CDA6040E-08BC-C94E-91A6-1F3999364B6B}" dt="2025-05-20T17:15:58.395" v="84"/>
        <pc:sldMkLst>
          <pc:docMk/>
          <pc:sldMk cId="1323475361" sldId="260"/>
        </pc:sldMkLst>
        <pc:spChg chg="mod ord">
          <ac:chgData name="Debakker Stan" userId="S::stan.debakker@leerling.pti.be::dcaf6aa6-4ff3-4b00-8b67-253531728245" providerId="AD" clId="Web-{CDA6040E-08BC-C94E-91A6-1F3999364B6B}" dt="2025-05-20T17:15:58.395" v="84"/>
          <ac:spMkLst>
            <pc:docMk/>
            <pc:sldMk cId="1323475361" sldId="260"/>
            <ac:spMk id="2" creationId="{9FF24FD3-DFA7-2BD5-32FE-D96B9FE7A581}"/>
          </ac:spMkLst>
        </pc:spChg>
        <pc:spChg chg="mod ord">
          <ac:chgData name="Debakker Stan" userId="S::stan.debakker@leerling.pti.be::dcaf6aa6-4ff3-4b00-8b67-253531728245" providerId="AD" clId="Web-{CDA6040E-08BC-C94E-91A6-1F3999364B6B}" dt="2025-05-20T17:15:58.395" v="84"/>
          <ac:spMkLst>
            <pc:docMk/>
            <pc:sldMk cId="1323475361" sldId="260"/>
            <ac:spMk id="3" creationId="{D9CCB8FC-B83F-1887-36A4-F6C929BC8D08}"/>
          </ac:spMkLst>
        </pc:spChg>
      </pc:sldChg>
      <pc:sldChg chg="modSp mod modClrScheme chgLayout">
        <pc:chgData name="Debakker Stan" userId="S::stan.debakker@leerling.pti.be::dcaf6aa6-4ff3-4b00-8b67-253531728245" providerId="AD" clId="Web-{CDA6040E-08BC-C94E-91A6-1F3999364B6B}" dt="2025-05-20T17:20:59.244" v="178" actId="1076"/>
        <pc:sldMkLst>
          <pc:docMk/>
          <pc:sldMk cId="2107465529" sldId="261"/>
        </pc:sldMkLst>
        <pc:spChg chg="mod ord">
          <ac:chgData name="Debakker Stan" userId="S::stan.debakker@leerling.pti.be::dcaf6aa6-4ff3-4b00-8b67-253531728245" providerId="AD" clId="Web-{CDA6040E-08BC-C94E-91A6-1F3999364B6B}" dt="2025-05-20T17:15:58.395" v="84"/>
          <ac:spMkLst>
            <pc:docMk/>
            <pc:sldMk cId="2107465529" sldId="261"/>
            <ac:spMk id="2" creationId="{F69FDD97-6625-4605-7B9C-17BC0E96D204}"/>
          </ac:spMkLst>
        </pc:spChg>
        <pc:spChg chg="mod ord">
          <ac:chgData name="Debakker Stan" userId="S::stan.debakker@leerling.pti.be::dcaf6aa6-4ff3-4b00-8b67-253531728245" providerId="AD" clId="Web-{CDA6040E-08BC-C94E-91A6-1F3999364B6B}" dt="2025-05-20T17:15:58.395" v="84"/>
          <ac:spMkLst>
            <pc:docMk/>
            <pc:sldMk cId="2107465529" sldId="261"/>
            <ac:spMk id="3" creationId="{25AFCCE5-279C-F675-7F2B-042FC85B3354}"/>
          </ac:spMkLst>
        </pc:spChg>
        <pc:picChg chg="mod">
          <ac:chgData name="Debakker Stan" userId="S::stan.debakker@leerling.pti.be::dcaf6aa6-4ff3-4b00-8b67-253531728245" providerId="AD" clId="Web-{CDA6040E-08BC-C94E-91A6-1F3999364B6B}" dt="2025-05-20T17:20:59.244" v="178" actId="1076"/>
          <ac:picMkLst>
            <pc:docMk/>
            <pc:sldMk cId="2107465529" sldId="261"/>
            <ac:picMk id="5" creationId="{58DCC40F-E9A5-3FDE-5775-3DE6E1882AE2}"/>
          </ac:picMkLst>
        </pc:picChg>
      </pc:sldChg>
      <pc:sldChg chg="modSp mod modClrScheme chgLayout">
        <pc:chgData name="Debakker Stan" userId="S::stan.debakker@leerling.pti.be::dcaf6aa6-4ff3-4b00-8b67-253531728245" providerId="AD" clId="Web-{CDA6040E-08BC-C94E-91A6-1F3999364B6B}" dt="2025-05-20T17:15:58.395" v="84"/>
        <pc:sldMkLst>
          <pc:docMk/>
          <pc:sldMk cId="783345087" sldId="262"/>
        </pc:sldMkLst>
        <pc:spChg chg="mod ord">
          <ac:chgData name="Debakker Stan" userId="S::stan.debakker@leerling.pti.be::dcaf6aa6-4ff3-4b00-8b67-253531728245" providerId="AD" clId="Web-{CDA6040E-08BC-C94E-91A6-1F3999364B6B}" dt="2025-05-20T17:15:58.395" v="84"/>
          <ac:spMkLst>
            <pc:docMk/>
            <pc:sldMk cId="783345087" sldId="262"/>
            <ac:spMk id="2" creationId="{95C90E66-3580-C236-4D52-955C97F2359D}"/>
          </ac:spMkLst>
        </pc:spChg>
        <pc:spChg chg="mod ord">
          <ac:chgData name="Debakker Stan" userId="S::stan.debakker@leerling.pti.be::dcaf6aa6-4ff3-4b00-8b67-253531728245" providerId="AD" clId="Web-{CDA6040E-08BC-C94E-91A6-1F3999364B6B}" dt="2025-05-20T17:15:58.395" v="84"/>
          <ac:spMkLst>
            <pc:docMk/>
            <pc:sldMk cId="783345087" sldId="262"/>
            <ac:spMk id="3" creationId="{0C1AAD72-7AD2-666B-BEE6-1CAA4118FDCB}"/>
          </ac:spMkLst>
        </pc:spChg>
      </pc:sldChg>
      <pc:sldChg chg="modSp mod modClrScheme chgLayout">
        <pc:chgData name="Debakker Stan" userId="S::stan.debakker@leerling.pti.be::dcaf6aa6-4ff3-4b00-8b67-253531728245" providerId="AD" clId="Web-{CDA6040E-08BC-C94E-91A6-1F3999364B6B}" dt="2025-05-20T17:21:12.854" v="181" actId="20577"/>
        <pc:sldMkLst>
          <pc:docMk/>
          <pc:sldMk cId="2897846572" sldId="263"/>
        </pc:sldMkLst>
        <pc:spChg chg="mod ord">
          <ac:chgData name="Debakker Stan" userId="S::stan.debakker@leerling.pti.be::dcaf6aa6-4ff3-4b00-8b67-253531728245" providerId="AD" clId="Web-{CDA6040E-08BC-C94E-91A6-1F3999364B6B}" dt="2025-05-20T17:21:12.854" v="181" actId="20577"/>
          <ac:spMkLst>
            <pc:docMk/>
            <pc:sldMk cId="2897846572" sldId="263"/>
            <ac:spMk id="2" creationId="{D5CAACA4-779B-17C5-E54D-439422E4B821}"/>
          </ac:spMkLst>
        </pc:spChg>
        <pc:spChg chg="mod ord">
          <ac:chgData name="Debakker Stan" userId="S::stan.debakker@leerling.pti.be::dcaf6aa6-4ff3-4b00-8b67-253531728245" providerId="AD" clId="Web-{CDA6040E-08BC-C94E-91A6-1F3999364B6B}" dt="2025-05-20T17:15:58.395" v="84"/>
          <ac:spMkLst>
            <pc:docMk/>
            <pc:sldMk cId="2897846572" sldId="263"/>
            <ac:spMk id="3" creationId="{A0FB64FB-D377-C3B3-B269-B1EE32E505C8}"/>
          </ac:spMkLst>
        </pc:spChg>
      </pc:sldChg>
      <pc:sldChg chg="modSp mod modClrScheme chgLayout">
        <pc:chgData name="Debakker Stan" userId="S::stan.debakker@leerling.pti.be::dcaf6aa6-4ff3-4b00-8b67-253531728245" providerId="AD" clId="Web-{CDA6040E-08BC-C94E-91A6-1F3999364B6B}" dt="2025-05-20T17:15:58.395" v="84"/>
        <pc:sldMkLst>
          <pc:docMk/>
          <pc:sldMk cId="1950788829" sldId="264"/>
        </pc:sldMkLst>
        <pc:spChg chg="mod ord">
          <ac:chgData name="Debakker Stan" userId="S::stan.debakker@leerling.pti.be::dcaf6aa6-4ff3-4b00-8b67-253531728245" providerId="AD" clId="Web-{CDA6040E-08BC-C94E-91A6-1F3999364B6B}" dt="2025-05-20T17:15:58.395" v="84"/>
          <ac:spMkLst>
            <pc:docMk/>
            <pc:sldMk cId="1950788829" sldId="264"/>
            <ac:spMk id="2" creationId="{AE9D27F4-B44C-56B8-64AC-1B159CE59D78}"/>
          </ac:spMkLst>
        </pc:spChg>
        <pc:spChg chg="mod ord">
          <ac:chgData name="Debakker Stan" userId="S::stan.debakker@leerling.pti.be::dcaf6aa6-4ff3-4b00-8b67-253531728245" providerId="AD" clId="Web-{CDA6040E-08BC-C94E-91A6-1F3999364B6B}" dt="2025-05-20T17:15:58.395" v="84"/>
          <ac:spMkLst>
            <pc:docMk/>
            <pc:sldMk cId="1950788829" sldId="264"/>
            <ac:spMk id="3" creationId="{3CC036E1-3F02-C8D2-4983-17B928C294FD}"/>
          </ac:spMkLst>
        </pc:spChg>
      </pc:sldChg>
      <pc:sldMasterChg chg="del delSldLayout">
        <pc:chgData name="Debakker Stan" userId="S::stan.debakker@leerling.pti.be::dcaf6aa6-4ff3-4b00-8b67-253531728245" providerId="AD" clId="Web-{CDA6040E-08BC-C94E-91A6-1F3999364B6B}" dt="2025-05-20T17:15:26.736" v="82"/>
        <pc:sldMasterMkLst>
          <pc:docMk/>
          <pc:sldMasterMk cId="3411261727" sldId="2147483648"/>
        </pc:sldMasterMkLst>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3174767326" sldId="2147483649"/>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132387843" sldId="2147483650"/>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3061280970" sldId="2147483651"/>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2333097451" sldId="2147483652"/>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1933292807" sldId="2147483653"/>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3888566098" sldId="2147483654"/>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1714124319" sldId="2147483655"/>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674766694" sldId="2147483656"/>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2208058834" sldId="2147483657"/>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1976541618" sldId="2147483658"/>
          </pc:sldLayoutMkLst>
        </pc:sldLayoutChg>
        <pc:sldLayoutChg chg="del">
          <pc:chgData name="Debakker Stan" userId="S::stan.debakker@leerling.pti.be::dcaf6aa6-4ff3-4b00-8b67-253531728245" providerId="AD" clId="Web-{CDA6040E-08BC-C94E-91A6-1F3999364B6B}" dt="2025-05-20T17:15:26.736" v="82"/>
          <pc:sldLayoutMkLst>
            <pc:docMk/>
            <pc:sldMasterMk cId="3411261727" sldId="2147483648"/>
            <pc:sldLayoutMk cId="3698474734" sldId="2147483659"/>
          </pc:sldLayoutMkLst>
        </pc:sldLayoutChg>
      </pc:sldMasterChg>
      <pc:sldMasterChg chg="add del addSldLayout delSldLayout modSldLayout">
        <pc:chgData name="Debakker Stan" userId="S::stan.debakker@leerling.pti.be::dcaf6aa6-4ff3-4b00-8b67-253531728245" providerId="AD" clId="Web-{CDA6040E-08BC-C94E-91A6-1F3999364B6B}" dt="2025-05-20T17:15:58.395" v="84"/>
        <pc:sldMasterMkLst>
          <pc:docMk/>
          <pc:sldMasterMk cId="2235598099" sldId="2147483660"/>
        </pc:sldMasterMkLst>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2205372810" sldId="2147483661"/>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556872512" sldId="2147483662"/>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1629800970" sldId="2147483663"/>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633122685" sldId="2147483664"/>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3928940886" sldId="2147483665"/>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2161405716" sldId="2147483666"/>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803893404" sldId="2147483667"/>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858594102" sldId="2147483668"/>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130182152" sldId="2147483669"/>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341497256" sldId="2147483670"/>
          </pc:sldLayoutMkLst>
        </pc:sldLayoutChg>
        <pc:sldLayoutChg chg="add del mod replId">
          <pc:chgData name="Debakker Stan" userId="S::stan.debakker@leerling.pti.be::dcaf6aa6-4ff3-4b00-8b67-253531728245" providerId="AD" clId="Web-{CDA6040E-08BC-C94E-91A6-1F3999364B6B}" dt="2025-05-20T17:15:58.395" v="84"/>
          <pc:sldLayoutMkLst>
            <pc:docMk/>
            <pc:sldMasterMk cId="2235598099" sldId="2147483660"/>
            <pc:sldLayoutMk cId="394339845" sldId="2147483671"/>
          </pc:sldLayoutMkLst>
        </pc:sldLayoutChg>
      </pc:sldMasterChg>
      <pc:sldMasterChg chg="add addSldLayout modSldLayout">
        <pc:chgData name="Debakker Stan" userId="S::stan.debakker@leerling.pti.be::dcaf6aa6-4ff3-4b00-8b67-253531728245" providerId="AD" clId="Web-{CDA6040E-08BC-C94E-91A6-1F3999364B6B}" dt="2025-05-20T17:15:58.395" v="84"/>
        <pc:sldMasterMkLst>
          <pc:docMk/>
          <pc:sldMasterMk cId="3841217708" sldId="2147483672"/>
        </pc:sldMasterMkLst>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168150130" sldId="2147483673"/>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981956986" sldId="2147483674"/>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530790293" sldId="2147483675"/>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3347561464" sldId="2147483676"/>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699020197" sldId="2147483677"/>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3387393070" sldId="2147483678"/>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559999285" sldId="2147483679"/>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2132262262" sldId="2147483680"/>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2933474894" sldId="2147483681"/>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1409229748" sldId="2147483682"/>
          </pc:sldLayoutMkLst>
        </pc:sldLayoutChg>
        <pc:sldLayoutChg chg="add mod replId">
          <pc:chgData name="Debakker Stan" userId="S::stan.debakker@leerling.pti.be::dcaf6aa6-4ff3-4b00-8b67-253531728245" providerId="AD" clId="Web-{CDA6040E-08BC-C94E-91A6-1F3999364B6B}" dt="2025-05-20T17:15:58.395" v="84"/>
          <pc:sldLayoutMkLst>
            <pc:docMk/>
            <pc:sldMasterMk cId="3841217708" sldId="2147483672"/>
            <pc:sldLayoutMk cId="228536410" sldId="2147483683"/>
          </pc:sldLayoutMkLst>
        </pc:sldLayoutChg>
      </pc:sldMasterChg>
    </pc:docChg>
  </pc:docChgLst>
  <pc:docChgLst>
    <pc:chgData name="Debakker Stan" userId="dcaf6aa6-4ff3-4b00-8b67-253531728245" providerId="ADAL" clId="{0AA9A39B-73AC-4DFD-BE12-D0BA0F090D19}"/>
    <pc:docChg chg="undo custSel addSld modSld">
      <pc:chgData name="Debakker Stan" userId="dcaf6aa6-4ff3-4b00-8b67-253531728245" providerId="ADAL" clId="{0AA9A39B-73AC-4DFD-BE12-D0BA0F090D19}" dt="2025-05-21T19:10:47.577" v="1014" actId="1076"/>
      <pc:docMkLst>
        <pc:docMk/>
      </pc:docMkLst>
      <pc:sldChg chg="modSp new mod">
        <pc:chgData name="Debakker Stan" userId="dcaf6aa6-4ff3-4b00-8b67-253531728245" providerId="ADAL" clId="{0AA9A39B-73AC-4DFD-BE12-D0BA0F090D19}" dt="2025-05-11T15:08:08.411" v="84" actId="20577"/>
        <pc:sldMkLst>
          <pc:docMk/>
          <pc:sldMk cId="2420199233" sldId="256"/>
        </pc:sldMkLst>
        <pc:spChg chg="mod">
          <ac:chgData name="Debakker Stan" userId="dcaf6aa6-4ff3-4b00-8b67-253531728245" providerId="ADAL" clId="{0AA9A39B-73AC-4DFD-BE12-D0BA0F090D19}" dt="2025-05-11T15:07:56.714" v="53" actId="20577"/>
          <ac:spMkLst>
            <pc:docMk/>
            <pc:sldMk cId="2420199233" sldId="256"/>
            <ac:spMk id="2" creationId="{B9DD19F4-B7B2-5BA2-91E0-48697E841758}"/>
          </ac:spMkLst>
        </pc:spChg>
        <pc:spChg chg="mod">
          <ac:chgData name="Debakker Stan" userId="dcaf6aa6-4ff3-4b00-8b67-253531728245" providerId="ADAL" clId="{0AA9A39B-73AC-4DFD-BE12-D0BA0F090D19}" dt="2025-05-11T15:08:08.411" v="84" actId="20577"/>
          <ac:spMkLst>
            <pc:docMk/>
            <pc:sldMk cId="2420199233" sldId="256"/>
            <ac:spMk id="3" creationId="{A0A1883A-5F50-F3F7-B73B-3874AD6E682D}"/>
          </ac:spMkLst>
        </pc:spChg>
      </pc:sldChg>
      <pc:sldChg chg="modSp new mod">
        <pc:chgData name="Debakker Stan" userId="dcaf6aa6-4ff3-4b00-8b67-253531728245" providerId="ADAL" clId="{0AA9A39B-73AC-4DFD-BE12-D0BA0F090D19}" dt="2025-05-11T15:10:26.443" v="171" actId="20577"/>
        <pc:sldMkLst>
          <pc:docMk/>
          <pc:sldMk cId="3221039808" sldId="257"/>
        </pc:sldMkLst>
        <pc:spChg chg="mod">
          <ac:chgData name="Debakker Stan" userId="dcaf6aa6-4ff3-4b00-8b67-253531728245" providerId="ADAL" clId="{0AA9A39B-73AC-4DFD-BE12-D0BA0F090D19}" dt="2025-05-11T15:09:43.807" v="92" actId="20577"/>
          <ac:spMkLst>
            <pc:docMk/>
            <pc:sldMk cId="3221039808" sldId="257"/>
            <ac:spMk id="2" creationId="{1650E7F5-88CB-C168-BA6E-536C06243187}"/>
          </ac:spMkLst>
        </pc:spChg>
        <pc:spChg chg="mod">
          <ac:chgData name="Debakker Stan" userId="dcaf6aa6-4ff3-4b00-8b67-253531728245" providerId="ADAL" clId="{0AA9A39B-73AC-4DFD-BE12-D0BA0F090D19}" dt="2025-05-11T15:10:26.443" v="171" actId="20577"/>
          <ac:spMkLst>
            <pc:docMk/>
            <pc:sldMk cId="3221039808" sldId="257"/>
            <ac:spMk id="3" creationId="{CBA34A9D-A350-52C4-99B2-4F514089FCB3}"/>
          </ac:spMkLst>
        </pc:spChg>
      </pc:sldChg>
      <pc:sldChg chg="modSp new mod">
        <pc:chgData name="Debakker Stan" userId="dcaf6aa6-4ff3-4b00-8b67-253531728245" providerId="ADAL" clId="{0AA9A39B-73AC-4DFD-BE12-D0BA0F090D19}" dt="2025-05-11T15:11:52.800" v="264" actId="5793"/>
        <pc:sldMkLst>
          <pc:docMk/>
          <pc:sldMk cId="1887511346" sldId="258"/>
        </pc:sldMkLst>
        <pc:spChg chg="mod">
          <ac:chgData name="Debakker Stan" userId="dcaf6aa6-4ff3-4b00-8b67-253531728245" providerId="ADAL" clId="{0AA9A39B-73AC-4DFD-BE12-D0BA0F090D19}" dt="2025-05-11T15:11:04.129" v="177" actId="20577"/>
          <ac:spMkLst>
            <pc:docMk/>
            <pc:sldMk cId="1887511346" sldId="258"/>
            <ac:spMk id="2" creationId="{A1E0C90D-EE39-39CA-BF09-354C7C2D2D6A}"/>
          </ac:spMkLst>
        </pc:spChg>
        <pc:spChg chg="mod">
          <ac:chgData name="Debakker Stan" userId="dcaf6aa6-4ff3-4b00-8b67-253531728245" providerId="ADAL" clId="{0AA9A39B-73AC-4DFD-BE12-D0BA0F090D19}" dt="2025-05-11T15:11:52.800" v="264" actId="5793"/>
          <ac:spMkLst>
            <pc:docMk/>
            <pc:sldMk cId="1887511346" sldId="258"/>
            <ac:spMk id="3" creationId="{7190FB53-879D-50F8-5178-809FF594B5D2}"/>
          </ac:spMkLst>
        </pc:spChg>
      </pc:sldChg>
      <pc:sldChg chg="modSp new mod">
        <pc:chgData name="Debakker Stan" userId="dcaf6aa6-4ff3-4b00-8b67-253531728245" providerId="ADAL" clId="{0AA9A39B-73AC-4DFD-BE12-D0BA0F090D19}" dt="2025-05-20T16:19:11.558" v="889" actId="20577"/>
        <pc:sldMkLst>
          <pc:docMk/>
          <pc:sldMk cId="1630845430" sldId="259"/>
        </pc:sldMkLst>
        <pc:spChg chg="mod">
          <ac:chgData name="Debakker Stan" userId="dcaf6aa6-4ff3-4b00-8b67-253531728245" providerId="ADAL" clId="{0AA9A39B-73AC-4DFD-BE12-D0BA0F090D19}" dt="2025-05-11T15:12:23.468" v="304" actId="20577"/>
          <ac:spMkLst>
            <pc:docMk/>
            <pc:sldMk cId="1630845430" sldId="259"/>
            <ac:spMk id="2" creationId="{86055EF0-B1A5-9643-CE84-9B8EF6A28238}"/>
          </ac:spMkLst>
        </pc:spChg>
        <pc:spChg chg="mod">
          <ac:chgData name="Debakker Stan" userId="dcaf6aa6-4ff3-4b00-8b67-253531728245" providerId="ADAL" clId="{0AA9A39B-73AC-4DFD-BE12-D0BA0F090D19}" dt="2025-05-20T16:19:11.558" v="889" actId="20577"/>
          <ac:spMkLst>
            <pc:docMk/>
            <pc:sldMk cId="1630845430" sldId="259"/>
            <ac:spMk id="3" creationId="{CBD5305B-54B0-CB87-0155-2911FD019814}"/>
          </ac:spMkLst>
        </pc:spChg>
      </pc:sldChg>
      <pc:sldChg chg="addSp modSp new mod">
        <pc:chgData name="Debakker Stan" userId="dcaf6aa6-4ff3-4b00-8b67-253531728245" providerId="ADAL" clId="{0AA9A39B-73AC-4DFD-BE12-D0BA0F090D19}" dt="2025-05-21T19:10:47.577" v="1014" actId="1076"/>
        <pc:sldMkLst>
          <pc:docMk/>
          <pc:sldMk cId="1323475361" sldId="260"/>
        </pc:sldMkLst>
        <pc:spChg chg="mod">
          <ac:chgData name="Debakker Stan" userId="dcaf6aa6-4ff3-4b00-8b67-253531728245" providerId="ADAL" clId="{0AA9A39B-73AC-4DFD-BE12-D0BA0F090D19}" dt="2025-05-11T15:16:56.903" v="532" actId="20577"/>
          <ac:spMkLst>
            <pc:docMk/>
            <pc:sldMk cId="1323475361" sldId="260"/>
            <ac:spMk id="2" creationId="{9FF24FD3-DFA7-2BD5-32FE-D96B9FE7A581}"/>
          </ac:spMkLst>
        </pc:spChg>
        <pc:spChg chg="mod">
          <ac:chgData name="Debakker Stan" userId="dcaf6aa6-4ff3-4b00-8b67-253531728245" providerId="ADAL" clId="{0AA9A39B-73AC-4DFD-BE12-D0BA0F090D19}" dt="2025-05-11T15:19:14.009" v="660" actId="313"/>
          <ac:spMkLst>
            <pc:docMk/>
            <pc:sldMk cId="1323475361" sldId="260"/>
            <ac:spMk id="3" creationId="{D9CCB8FC-B83F-1887-36A4-F6C929BC8D08}"/>
          </ac:spMkLst>
        </pc:spChg>
        <pc:picChg chg="add mod modCrop">
          <ac:chgData name="Debakker Stan" userId="dcaf6aa6-4ff3-4b00-8b67-253531728245" providerId="ADAL" clId="{0AA9A39B-73AC-4DFD-BE12-D0BA0F090D19}" dt="2025-05-21T18:41:01.974" v="973" actId="14100"/>
          <ac:picMkLst>
            <pc:docMk/>
            <pc:sldMk cId="1323475361" sldId="260"/>
            <ac:picMk id="5" creationId="{67152253-B16D-FF82-3650-15DE4511B656}"/>
          </ac:picMkLst>
        </pc:picChg>
      </pc:sldChg>
      <pc:sldChg chg="addSp modSp new mod">
        <pc:chgData name="Debakker Stan" userId="dcaf6aa6-4ff3-4b00-8b67-253531728245" providerId="ADAL" clId="{0AA9A39B-73AC-4DFD-BE12-D0BA0F090D19}" dt="2025-05-21T18:44:34.116" v="981" actId="14100"/>
        <pc:sldMkLst>
          <pc:docMk/>
          <pc:sldMk cId="2107465529" sldId="261"/>
        </pc:sldMkLst>
        <pc:spChg chg="mod">
          <ac:chgData name="Debakker Stan" userId="dcaf6aa6-4ff3-4b00-8b67-253531728245" providerId="ADAL" clId="{0AA9A39B-73AC-4DFD-BE12-D0BA0F090D19}" dt="2025-05-11T15:20:29.631" v="680" actId="20577"/>
          <ac:spMkLst>
            <pc:docMk/>
            <pc:sldMk cId="2107465529" sldId="261"/>
            <ac:spMk id="2" creationId="{F69FDD97-6625-4605-7B9C-17BC0E96D204}"/>
          </ac:spMkLst>
        </pc:spChg>
        <pc:spChg chg="mod">
          <ac:chgData name="Debakker Stan" userId="dcaf6aa6-4ff3-4b00-8b67-253531728245" providerId="ADAL" clId="{0AA9A39B-73AC-4DFD-BE12-D0BA0F090D19}" dt="2025-05-20T16:19:40.691" v="891" actId="20577"/>
          <ac:spMkLst>
            <pc:docMk/>
            <pc:sldMk cId="2107465529" sldId="261"/>
            <ac:spMk id="3" creationId="{25AFCCE5-279C-F675-7F2B-042FC85B3354}"/>
          </ac:spMkLst>
        </pc:spChg>
        <pc:picChg chg="add mod modCrop">
          <ac:chgData name="Debakker Stan" userId="dcaf6aa6-4ff3-4b00-8b67-253531728245" providerId="ADAL" clId="{0AA9A39B-73AC-4DFD-BE12-D0BA0F090D19}" dt="2025-05-20T16:25:21.586" v="900" actId="14100"/>
          <ac:picMkLst>
            <pc:docMk/>
            <pc:sldMk cId="2107465529" sldId="261"/>
            <ac:picMk id="5" creationId="{58DCC40F-E9A5-3FDE-5775-3DE6E1882AE2}"/>
          </ac:picMkLst>
        </pc:picChg>
        <pc:picChg chg="add mod modCrop">
          <ac:chgData name="Debakker Stan" userId="dcaf6aa6-4ff3-4b00-8b67-253531728245" providerId="ADAL" clId="{0AA9A39B-73AC-4DFD-BE12-D0BA0F090D19}" dt="2025-05-21T18:44:34.116" v="981" actId="14100"/>
          <ac:picMkLst>
            <pc:docMk/>
            <pc:sldMk cId="2107465529" sldId="261"/>
            <ac:picMk id="6" creationId="{8C820836-5DAA-0459-A144-23DC8FF18198}"/>
          </ac:picMkLst>
        </pc:picChg>
      </pc:sldChg>
      <pc:sldChg chg="addSp delSp modSp new mod modClrScheme chgLayout">
        <pc:chgData name="Debakker Stan" userId="dcaf6aa6-4ff3-4b00-8b67-253531728245" providerId="ADAL" clId="{0AA9A39B-73AC-4DFD-BE12-D0BA0F090D19}" dt="2025-05-21T19:08:53.104" v="1005" actId="14100"/>
        <pc:sldMkLst>
          <pc:docMk/>
          <pc:sldMk cId="783345087" sldId="262"/>
        </pc:sldMkLst>
        <pc:spChg chg="mod">
          <ac:chgData name="Debakker Stan" userId="dcaf6aa6-4ff3-4b00-8b67-253531728245" providerId="ADAL" clId="{0AA9A39B-73AC-4DFD-BE12-D0BA0F090D19}" dt="2025-05-21T18:36:33.054" v="958" actId="26606"/>
          <ac:spMkLst>
            <pc:docMk/>
            <pc:sldMk cId="783345087" sldId="262"/>
            <ac:spMk id="2" creationId="{95C90E66-3580-C236-4D52-955C97F2359D}"/>
          </ac:spMkLst>
        </pc:spChg>
        <pc:spChg chg="mod">
          <ac:chgData name="Debakker Stan" userId="dcaf6aa6-4ff3-4b00-8b67-253531728245" providerId="ADAL" clId="{0AA9A39B-73AC-4DFD-BE12-D0BA0F090D19}" dt="2025-05-21T18:36:33.054" v="958" actId="26606"/>
          <ac:spMkLst>
            <pc:docMk/>
            <pc:sldMk cId="783345087" sldId="262"/>
            <ac:spMk id="3" creationId="{0C1AAD72-7AD2-666B-BEE6-1CAA4118FDCB}"/>
          </ac:spMkLst>
        </pc:spChg>
        <pc:spChg chg="add mod">
          <ac:chgData name="Debakker Stan" userId="dcaf6aa6-4ff3-4b00-8b67-253531728245" providerId="ADAL" clId="{0AA9A39B-73AC-4DFD-BE12-D0BA0F090D19}" dt="2025-05-21T18:36:56.278" v="964" actId="26606"/>
          <ac:spMkLst>
            <pc:docMk/>
            <pc:sldMk cId="783345087" sldId="262"/>
            <ac:spMk id="10" creationId="{B0C82FC4-0042-AA28-A1E6-5C35D3EC9E8E}"/>
          </ac:spMkLst>
        </pc:spChg>
        <pc:spChg chg="add mod">
          <ac:chgData name="Debakker Stan" userId="dcaf6aa6-4ff3-4b00-8b67-253531728245" providerId="ADAL" clId="{0AA9A39B-73AC-4DFD-BE12-D0BA0F090D19}" dt="2025-05-21T18:36:56.278" v="964" actId="26606"/>
          <ac:spMkLst>
            <pc:docMk/>
            <pc:sldMk cId="783345087" sldId="262"/>
            <ac:spMk id="12" creationId="{FCB605D1-0A35-E65F-5439-04B9568CD4ED}"/>
          </ac:spMkLst>
        </pc:spChg>
        <pc:spChg chg="add mod">
          <ac:chgData name="Debakker Stan" userId="dcaf6aa6-4ff3-4b00-8b67-253531728245" providerId="ADAL" clId="{0AA9A39B-73AC-4DFD-BE12-D0BA0F090D19}" dt="2025-05-21T18:36:56.278" v="964" actId="26606"/>
          <ac:spMkLst>
            <pc:docMk/>
            <pc:sldMk cId="783345087" sldId="262"/>
            <ac:spMk id="14" creationId="{F2A1BFEA-1D99-2933-BD82-9751BAC68E98}"/>
          </ac:spMkLst>
        </pc:spChg>
        <pc:picChg chg="add mod modCrop">
          <ac:chgData name="Debakker Stan" userId="dcaf6aa6-4ff3-4b00-8b67-253531728245" providerId="ADAL" clId="{0AA9A39B-73AC-4DFD-BE12-D0BA0F090D19}" dt="2025-05-21T19:08:53.104" v="1005" actId="14100"/>
          <ac:picMkLst>
            <pc:docMk/>
            <pc:sldMk cId="783345087" sldId="262"/>
            <ac:picMk id="13" creationId="{28A9E81A-F788-C008-0CAC-BF479FE893CF}"/>
          </ac:picMkLst>
        </pc:picChg>
      </pc:sldChg>
      <pc:sldChg chg="addSp delSp modSp new mod">
        <pc:chgData name="Debakker Stan" userId="dcaf6aa6-4ff3-4b00-8b67-253531728245" providerId="ADAL" clId="{0AA9A39B-73AC-4DFD-BE12-D0BA0F090D19}" dt="2025-05-20T16:35:36.505" v="956" actId="478"/>
        <pc:sldMkLst>
          <pc:docMk/>
          <pc:sldMk cId="2897846572" sldId="263"/>
        </pc:sldMkLst>
        <pc:spChg chg="mod">
          <ac:chgData name="Debakker Stan" userId="dcaf6aa6-4ff3-4b00-8b67-253531728245" providerId="ADAL" clId="{0AA9A39B-73AC-4DFD-BE12-D0BA0F090D19}" dt="2025-05-20T16:26:18.399" v="925" actId="20577"/>
          <ac:spMkLst>
            <pc:docMk/>
            <pc:sldMk cId="2897846572" sldId="263"/>
            <ac:spMk id="2" creationId="{D5CAACA4-779B-17C5-E54D-439422E4B821}"/>
          </ac:spMkLst>
        </pc:spChg>
        <pc:spChg chg="mod">
          <ac:chgData name="Debakker Stan" userId="dcaf6aa6-4ff3-4b00-8b67-253531728245" providerId="ADAL" clId="{0AA9A39B-73AC-4DFD-BE12-D0BA0F090D19}" dt="2025-05-20T16:27:22.077" v="948" actId="20577"/>
          <ac:spMkLst>
            <pc:docMk/>
            <pc:sldMk cId="2897846572" sldId="263"/>
            <ac:spMk id="3" creationId="{A0FB64FB-D377-C3B3-B269-B1EE32E505C8}"/>
          </ac:spMkLst>
        </pc:spChg>
      </pc:sldChg>
      <pc:sldChg chg="new">
        <pc:chgData name="Debakker Stan" userId="dcaf6aa6-4ff3-4b00-8b67-253531728245" providerId="ADAL" clId="{0AA9A39B-73AC-4DFD-BE12-D0BA0F090D19}" dt="2025-05-20T16:27:50.060" v="949" actId="680"/>
        <pc:sldMkLst>
          <pc:docMk/>
          <pc:sldMk cId="1950788829" sldId="264"/>
        </pc:sldMkLst>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37D54E-6DC9-4A90-AF01-21653684E170}" type="datetimeFigureOut">
              <a:rPr lang="nl-NL" smtClean="0"/>
              <a:t>25-5-2025</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0312F3-9E2C-49EA-9677-559304D6A58D}" type="slidenum">
              <a:rPr lang="nl-NL" smtClean="0"/>
              <a:t>‹nr.›</a:t>
            </a:fld>
            <a:endParaRPr lang="nl-NL"/>
          </a:p>
        </p:txBody>
      </p:sp>
    </p:spTree>
    <p:extLst>
      <p:ext uri="{BB962C8B-B14F-4D97-AF65-F5344CB8AC3E}">
        <p14:creationId xmlns:p14="http://schemas.microsoft.com/office/powerpoint/2010/main" val="882802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1</a:t>
            </a:fld>
            <a:endParaRPr lang="nl-NL"/>
          </a:p>
        </p:txBody>
      </p:sp>
    </p:spTree>
    <p:extLst>
      <p:ext uri="{BB962C8B-B14F-4D97-AF65-F5344CB8AC3E}">
        <p14:creationId xmlns:p14="http://schemas.microsoft.com/office/powerpoint/2010/main" val="2409537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Gekleurde lijnen volgen met mogelijkheid om te veranderen van kleur</a:t>
            </a:r>
          </a:p>
          <a:p>
            <a:r>
              <a:rPr lang="nl-NL" dirty="0"/>
              <a:t>Nieuw programma uploaden voor het hoofd</a:t>
            </a:r>
          </a:p>
          <a:p>
            <a:endParaRPr lang="nl-NL" dirty="0"/>
          </a:p>
          <a:p>
            <a:r>
              <a:rPr lang="nl-NL" dirty="0"/>
              <a:t>Dit doen met nieuwe pcb’s ingebouwd en via wifi. Simulatie + aantonen gemak van aanpassen </a:t>
            </a:r>
          </a:p>
          <a:p>
            <a:endParaRPr lang="nl-NL" dirty="0"/>
          </a:p>
          <a:p>
            <a:endParaRPr lang="nl-NL" dirty="0"/>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12</a:t>
            </a:fld>
            <a:endParaRPr lang="nl-NL"/>
          </a:p>
        </p:txBody>
      </p:sp>
    </p:spTree>
    <p:extLst>
      <p:ext uri="{BB962C8B-B14F-4D97-AF65-F5344CB8AC3E}">
        <p14:creationId xmlns:p14="http://schemas.microsoft.com/office/powerpoint/2010/main" val="282218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Robot verbeterd op vlak van volgende functionaliteiten</a:t>
            </a:r>
          </a:p>
          <a:p>
            <a:r>
              <a:rPr lang="nl-NL" dirty="0"/>
              <a:t>	Wifi, </a:t>
            </a:r>
            <a:r>
              <a:rPr lang="nl-NL" dirty="0" err="1"/>
              <a:t>Bleutooth</a:t>
            </a:r>
            <a:r>
              <a:rPr lang="nl-NL" dirty="0"/>
              <a:t>, rekenkracht en gemak van programmeren. Dit zorgt ervoor dat de robot veel toegankelijker geworden is om te programmeren en ook leuker geworden is om ermee aan de slag te gaan. </a:t>
            </a:r>
          </a:p>
          <a:p>
            <a:endParaRPr lang="nl-NL" dirty="0"/>
          </a:p>
          <a:p>
            <a:pPr marL="0" indent="0">
              <a:buFont typeface="Arial" panose="020B0604020202020204" pitchFamily="34" charset="0"/>
              <a:buNone/>
            </a:pPr>
            <a:r>
              <a:rPr lang="nl-NL" dirty="0"/>
              <a:t>		Eerste graad (moeilijk om te </a:t>
            </a:r>
            <a:r>
              <a:rPr lang="nl-NL" dirty="0" err="1"/>
              <a:t>verwezelijken</a:t>
            </a:r>
            <a:r>
              <a:rPr lang="nl-NL" dirty="0"/>
              <a:t>)</a:t>
            </a:r>
          </a:p>
          <a:p>
            <a:pPr marL="0" indent="0">
              <a:buFont typeface="Arial" panose="020B0604020202020204" pitchFamily="34" charset="0"/>
              <a:buNone/>
            </a:pPr>
            <a:r>
              <a:rPr lang="nl-NL" dirty="0"/>
              <a:t>		Tweede graad (kunnen ermee werken en de voorbeelden zijn voorzien)</a:t>
            </a:r>
          </a:p>
          <a:p>
            <a:pPr marL="0" indent="0">
              <a:buFont typeface="Arial" panose="020B0604020202020204" pitchFamily="34" charset="0"/>
              <a:buNone/>
            </a:pPr>
            <a:r>
              <a:rPr lang="nl-NL" dirty="0"/>
              <a:t>		Derde graad (idem als tweede graad maar men kan verder aan werken)</a:t>
            </a:r>
          </a:p>
          <a:p>
            <a:pPr marL="0" indent="0">
              <a:buFont typeface="Arial" panose="020B0604020202020204" pitchFamily="34" charset="0"/>
              <a:buNone/>
            </a:pPr>
            <a:r>
              <a:rPr lang="nl-NL" dirty="0"/>
              <a:t>	</a:t>
            </a:r>
          </a:p>
          <a:p>
            <a:pPr marL="0" indent="0">
              <a:buFont typeface="Arial" panose="020B0604020202020204" pitchFamily="34" charset="0"/>
              <a:buNone/>
            </a:pPr>
            <a:r>
              <a:rPr lang="nl-NL" dirty="0"/>
              <a:t>Wat is er nog mogelijk om de toekomst uit te werken.</a:t>
            </a:r>
          </a:p>
          <a:p>
            <a:pPr marL="0" indent="0">
              <a:buFont typeface="Arial" panose="020B0604020202020204" pitchFamily="34" charset="0"/>
              <a:buNone/>
            </a:pPr>
            <a:r>
              <a:rPr lang="nl-NL" dirty="0"/>
              <a:t>	Hoofdbord vernieuwen. (opladen USB C, spanning DC-DC converter, geluid)</a:t>
            </a:r>
          </a:p>
          <a:p>
            <a:pPr marL="0" indent="0">
              <a:buFont typeface="Arial" panose="020B0604020202020204" pitchFamily="34" charset="0"/>
              <a:buNone/>
            </a:pPr>
            <a:r>
              <a:rPr lang="nl-NL" dirty="0"/>
              <a:t>	Oefeningen verder uitwerken, nu enkel voorbeelden voorzien</a:t>
            </a:r>
          </a:p>
          <a:p>
            <a:pPr marL="0" indent="0">
              <a:buFont typeface="Arial" panose="020B0604020202020204" pitchFamily="34" charset="0"/>
              <a:buNone/>
            </a:pPr>
            <a:r>
              <a:rPr lang="nl-NL" dirty="0"/>
              <a:t>	Koppeling met website  verder gebruik van functionaliteiten. (</a:t>
            </a:r>
            <a:r>
              <a:rPr lang="nl-NL" dirty="0" err="1"/>
              <a:t>localisatiebepaling</a:t>
            </a:r>
            <a:r>
              <a:rPr lang="nl-NL" dirty="0"/>
              <a:t>, wifi sturing, foto’s nemen en AI erop toepassen)	</a:t>
            </a:r>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13</a:t>
            </a:fld>
            <a:endParaRPr lang="nl-NL"/>
          </a:p>
        </p:txBody>
      </p:sp>
    </p:spTree>
    <p:extLst>
      <p:ext uri="{BB962C8B-B14F-4D97-AF65-F5344CB8AC3E}">
        <p14:creationId xmlns:p14="http://schemas.microsoft.com/office/powerpoint/2010/main" val="701183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Ik was vier jaar en op school zitten er jongere dan de robot. Dan brug maken naar moderniseren</a:t>
            </a:r>
          </a:p>
          <a:p>
            <a:r>
              <a:rPr lang="nl-NL" dirty="0"/>
              <a:t>In de afgelopen decennia heeft de technologie een enorme vooruitgang geboekt, waarbij robots </a:t>
            </a:r>
          </a:p>
          <a:p>
            <a:r>
              <a:rPr lang="nl-NL" dirty="0"/>
              <a:t>steeds slimmer, sneller en veelzijdiger zijn geworden. Veel oude robotmodellen die ooit </a:t>
            </a:r>
          </a:p>
          <a:p>
            <a:r>
              <a:rPr lang="nl-NL" dirty="0"/>
              <a:t>baanbrekend waren, zijn inmiddels verouderd en niet meer in staat om te voldoen aan de eisen </a:t>
            </a:r>
          </a:p>
          <a:p>
            <a:r>
              <a:rPr lang="nl-NL" dirty="0"/>
              <a:t>van moderne toepassingen.</a:t>
            </a:r>
          </a:p>
          <a:p>
            <a:r>
              <a:rPr lang="nl-NL" dirty="0"/>
              <a:t>Het moderniseren van een oude robot kan echter een interessante uitdaging bieden: het </a:t>
            </a:r>
          </a:p>
          <a:p>
            <a:r>
              <a:rPr lang="nl-NL" dirty="0"/>
              <a:t>combineren van klassieke robottechnologie met de nieuwste innovaties.</a:t>
            </a:r>
          </a:p>
          <a:p>
            <a:r>
              <a:rPr lang="nl-NL" dirty="0"/>
              <a:t>In deze graadproef zal ik onderzoeken hoe een verouderde robot, zoals de </a:t>
            </a:r>
            <a:r>
              <a:rPr lang="nl-NL" dirty="0" err="1"/>
              <a:t>Elektor</a:t>
            </a:r>
            <a:r>
              <a:rPr lang="nl-NL" dirty="0"/>
              <a:t> Proton Robot, </a:t>
            </a:r>
          </a:p>
          <a:p>
            <a:r>
              <a:rPr lang="nl-NL" dirty="0"/>
              <a:t>kan worden geüpdatet met hedendaagse technologieën, zoals geavanceerde sensoren, nieuwe </a:t>
            </a:r>
          </a:p>
          <a:p>
            <a:r>
              <a:rPr lang="nl-NL" dirty="0"/>
              <a:t>besturingssystemen en verbeterde software. Door deze modernisering kan de robot zijn </a:t>
            </a:r>
          </a:p>
          <a:p>
            <a:r>
              <a:rPr lang="nl-NL" dirty="0"/>
              <a:t>functionaliteit, efficiëntie en prestaties aanzienlijk verbeteren.</a:t>
            </a:r>
          </a:p>
          <a:p>
            <a:r>
              <a:rPr lang="nl-NL" dirty="0"/>
              <a:t>In studie 1 ben ik de bestaande onderdelen, mogelijkheden en de werking van de robot </a:t>
            </a:r>
          </a:p>
          <a:p>
            <a:r>
              <a:rPr lang="nl-NL" dirty="0"/>
              <a:t>nagegaan. In deze studie 2 bekijk ik de opties om te moderniseren</a:t>
            </a:r>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3</a:t>
            </a:fld>
            <a:endParaRPr lang="nl-NL"/>
          </a:p>
        </p:txBody>
      </p:sp>
    </p:spTree>
    <p:extLst>
      <p:ext uri="{BB962C8B-B14F-4D97-AF65-F5344CB8AC3E}">
        <p14:creationId xmlns:p14="http://schemas.microsoft.com/office/powerpoint/2010/main" val="1437375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De nog goede onderdelen die geen grote vooruitgang kenden.  En dus nog goed zijn</a:t>
            </a:r>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4</a:t>
            </a:fld>
            <a:endParaRPr lang="nl-NL"/>
          </a:p>
        </p:txBody>
      </p:sp>
    </p:spTree>
    <p:extLst>
      <p:ext uri="{BB962C8B-B14F-4D97-AF65-F5344CB8AC3E}">
        <p14:creationId xmlns:p14="http://schemas.microsoft.com/office/powerpoint/2010/main" val="2546458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Op het vlak van </a:t>
            </a:r>
            <a:r>
              <a:rPr lang="nl-NL" dirty="0" err="1"/>
              <a:t>compute</a:t>
            </a:r>
            <a:r>
              <a:rPr lang="nl-NL" dirty="0"/>
              <a:t> is er een grote </a:t>
            </a:r>
            <a:r>
              <a:rPr lang="nl-NL" dirty="0" err="1"/>
              <a:t>spng</a:t>
            </a:r>
            <a:r>
              <a:rPr lang="nl-NL" dirty="0"/>
              <a:t> </a:t>
            </a:r>
            <a:r>
              <a:rPr lang="nl-NL" dirty="0" err="1"/>
              <a:t>voorwaards</a:t>
            </a:r>
            <a:r>
              <a:rPr lang="nl-NL" dirty="0"/>
              <a:t> gemaakt. Sneller krachtiger, </a:t>
            </a:r>
            <a:r>
              <a:rPr lang="nl-NL" dirty="0" err="1"/>
              <a:t>ennergiezuiniger</a:t>
            </a:r>
            <a:r>
              <a:rPr lang="nl-NL" dirty="0"/>
              <a:t>.</a:t>
            </a:r>
          </a:p>
          <a:p>
            <a:r>
              <a:rPr lang="nl-NL" dirty="0"/>
              <a:t>Lijnsensor krijgt een grote </a:t>
            </a:r>
            <a:r>
              <a:rPr lang="nl-NL" dirty="0" err="1"/>
              <a:t>upgade</a:t>
            </a:r>
            <a:r>
              <a:rPr lang="nl-NL" dirty="0"/>
              <a:t> met de spectrum </a:t>
            </a:r>
            <a:r>
              <a:rPr lang="nl-NL" dirty="0" err="1"/>
              <a:t>analizatoren</a:t>
            </a:r>
            <a:endParaRPr lang="nl-NL" dirty="0"/>
          </a:p>
          <a:p>
            <a:r>
              <a:rPr lang="nl-NL" dirty="0"/>
              <a:t>Er zijn nu ook al </a:t>
            </a:r>
            <a:r>
              <a:rPr lang="nl-NL" dirty="0" err="1"/>
              <a:t>arresseerbare</a:t>
            </a:r>
            <a:r>
              <a:rPr lang="nl-NL" dirty="0"/>
              <a:t> RGB </a:t>
            </a:r>
            <a:r>
              <a:rPr lang="nl-NL" dirty="0" err="1"/>
              <a:t>leds</a:t>
            </a:r>
            <a:r>
              <a:rPr lang="nl-NL" dirty="0"/>
              <a:t>. Waardoor ik de licht sensoren moest upgraden</a:t>
            </a:r>
          </a:p>
          <a:p>
            <a:r>
              <a:rPr lang="nl-NL" dirty="0"/>
              <a:t>En volgende zijn interessant om te vernieuwen maar ik had niet genoeg tijd ervoor</a:t>
            </a:r>
          </a:p>
          <a:p>
            <a:r>
              <a:rPr lang="nl-NL" dirty="0"/>
              <a:t>DC-DC converters zijn er </a:t>
            </a:r>
            <a:r>
              <a:rPr lang="nl-NL" dirty="0" err="1"/>
              <a:t>effisientre</a:t>
            </a:r>
            <a:r>
              <a:rPr lang="nl-NL" dirty="0"/>
              <a:t> </a:t>
            </a:r>
            <a:r>
              <a:rPr lang="nl-NL" dirty="0" err="1"/>
              <a:t>alternatievenwat</a:t>
            </a:r>
            <a:r>
              <a:rPr lang="nl-NL" dirty="0"/>
              <a:t> beter is voor de batterij</a:t>
            </a:r>
          </a:p>
          <a:p>
            <a:r>
              <a:rPr lang="nl-NL" dirty="0"/>
              <a:t>De muziekkaart gebruikt een </a:t>
            </a:r>
            <a:r>
              <a:rPr lang="nl-NL" dirty="0" err="1"/>
              <a:t>conplex</a:t>
            </a:r>
            <a:r>
              <a:rPr lang="nl-NL" dirty="0"/>
              <a:t> data transfer systeem en was zeer </a:t>
            </a:r>
            <a:r>
              <a:rPr lang="nl-NL" dirty="0" err="1"/>
              <a:t>gelimeteerd</a:t>
            </a:r>
            <a:endParaRPr lang="nl-NL" dirty="0"/>
          </a:p>
          <a:p>
            <a:endParaRPr lang="nl-NL" dirty="0"/>
          </a:p>
          <a:p>
            <a:endParaRPr lang="nl-NL" dirty="0"/>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5</a:t>
            </a:fld>
            <a:endParaRPr lang="nl-NL"/>
          </a:p>
        </p:txBody>
      </p:sp>
    </p:spTree>
    <p:extLst>
      <p:ext uri="{BB962C8B-B14F-4D97-AF65-F5344CB8AC3E}">
        <p14:creationId xmlns:p14="http://schemas.microsoft.com/office/powerpoint/2010/main" val="2265504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Het moderniseren van de microcontroller levert de grootste meerwaarde naar bijkomende toepassingen; Wifi, </a:t>
            </a:r>
            <a:r>
              <a:rPr lang="nl-NL" dirty="0" err="1"/>
              <a:t>Bleutooth</a:t>
            </a:r>
            <a:r>
              <a:rPr lang="nl-NL" dirty="0"/>
              <a:t> en extra chips waardoor er meer meetmogelijkheden zijn. Dit alles laat toe om de robot veelzijdiger te gebruiken en meer toepassingen mogelijk te maken. (Dit wordt verder toegelicht in het besluit en mogelijkheden in de toekomst)</a:t>
            </a:r>
          </a:p>
          <a:p>
            <a:endParaRPr lang="nl-NL" dirty="0"/>
          </a:p>
          <a:p>
            <a:r>
              <a:rPr lang="nl-NL" dirty="0"/>
              <a:t>De module kan ook gebruikt worden voor andere projecten wegens algemeen veelzijdig ontwerp, bijvoorbeeld aansturing andere toepassingen. Bijvoorbeeld aansturen ASGAARD</a:t>
            </a:r>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6</a:t>
            </a:fld>
            <a:endParaRPr lang="nl-NL"/>
          </a:p>
        </p:txBody>
      </p:sp>
    </p:spTree>
    <p:extLst>
      <p:ext uri="{BB962C8B-B14F-4D97-AF65-F5344CB8AC3E}">
        <p14:creationId xmlns:p14="http://schemas.microsoft.com/office/powerpoint/2010/main" val="210738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Nog foto toevoegen van hoe hij echt is.</a:t>
            </a:r>
          </a:p>
          <a:p>
            <a:endParaRPr lang="nl-NL" dirty="0"/>
          </a:p>
          <a:p>
            <a:r>
              <a:rPr lang="nl-NL" dirty="0"/>
              <a:t>Je kan dergelijk pcb zonder componenten laten doorgaan in de groep</a:t>
            </a:r>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7</a:t>
            </a:fld>
            <a:endParaRPr lang="nl-NL"/>
          </a:p>
        </p:txBody>
      </p:sp>
    </p:spTree>
    <p:extLst>
      <p:ext uri="{BB962C8B-B14F-4D97-AF65-F5344CB8AC3E}">
        <p14:creationId xmlns:p14="http://schemas.microsoft.com/office/powerpoint/2010/main" val="792649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Foto van software</a:t>
            </a:r>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9</a:t>
            </a:fld>
            <a:endParaRPr lang="nl-NL"/>
          </a:p>
        </p:txBody>
      </p:sp>
    </p:spTree>
    <p:extLst>
      <p:ext uri="{BB962C8B-B14F-4D97-AF65-F5344CB8AC3E}">
        <p14:creationId xmlns:p14="http://schemas.microsoft.com/office/powerpoint/2010/main" val="33131411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Foto oven en plaat (evolutie trial </a:t>
            </a:r>
            <a:r>
              <a:rPr lang="nl-NL" dirty="0" err="1"/>
              <a:t>and</a:t>
            </a:r>
            <a:r>
              <a:rPr lang="nl-NL" dirty="0"/>
              <a:t> error)</a:t>
            </a:r>
          </a:p>
          <a:p>
            <a:endParaRPr lang="nl-NL" dirty="0"/>
          </a:p>
          <a:p>
            <a:r>
              <a:rPr lang="nl-NL" dirty="0"/>
              <a:t>Nog bepalen wat je zal zeggen over tegengekomen moeilijkheden…</a:t>
            </a:r>
          </a:p>
          <a:p>
            <a:r>
              <a:rPr lang="nl-NL" dirty="0"/>
              <a:t>	in de oven kan je niet prutsen, aanpassen</a:t>
            </a:r>
          </a:p>
          <a:p>
            <a:r>
              <a:rPr lang="nl-NL" dirty="0"/>
              <a:t>	met de warme plaat wel</a:t>
            </a:r>
          </a:p>
          <a:p>
            <a:r>
              <a:rPr lang="nl-NL" dirty="0"/>
              <a:t>	</a:t>
            </a:r>
          </a:p>
          <a:p>
            <a:r>
              <a:rPr lang="nl-NL" dirty="0"/>
              <a:t>Foto van pcb ijzerplaat, pasta zodat men zie hoe het effectief gemaakt wordt.</a:t>
            </a:r>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10</a:t>
            </a:fld>
            <a:endParaRPr lang="nl-NL"/>
          </a:p>
        </p:txBody>
      </p:sp>
    </p:spTree>
    <p:extLst>
      <p:ext uri="{BB962C8B-B14F-4D97-AF65-F5344CB8AC3E}">
        <p14:creationId xmlns:p14="http://schemas.microsoft.com/office/powerpoint/2010/main" val="4257216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Printscreen</a:t>
            </a:r>
            <a:r>
              <a:rPr lang="nl-NL" dirty="0"/>
              <a:t> of life tonen?</a:t>
            </a:r>
          </a:p>
          <a:p>
            <a:endParaRPr lang="nl-NL" dirty="0"/>
          </a:p>
          <a:p>
            <a:r>
              <a:rPr lang="nl-NL" dirty="0"/>
              <a:t>Tonen dat je de fysieke aanpassingen en blijvende componenten code (lagen abstractie) uitgewerkt hebt zodat andere studenten vlug ermee aan de slag kunnen gaan zodat men ervaring kan opdoen en vlugger kan doorgaan met uitbreidingen zonder te moeten tijd verliezen door registers uit te zoeken hoe je ze moet manipuleren;</a:t>
            </a:r>
          </a:p>
        </p:txBody>
      </p:sp>
      <p:sp>
        <p:nvSpPr>
          <p:cNvPr id="4" name="Tijdelijke aanduiding voor dianummer 3"/>
          <p:cNvSpPr>
            <a:spLocks noGrp="1"/>
          </p:cNvSpPr>
          <p:nvPr>
            <p:ph type="sldNum" sz="quarter" idx="5"/>
          </p:nvPr>
        </p:nvSpPr>
        <p:spPr/>
        <p:txBody>
          <a:bodyPr/>
          <a:lstStyle/>
          <a:p>
            <a:fld id="{F10312F3-9E2C-49EA-9677-559304D6A58D}" type="slidenum">
              <a:rPr lang="nl-NL" smtClean="0"/>
              <a:t>11</a:t>
            </a:fld>
            <a:endParaRPr lang="nl-NL"/>
          </a:p>
        </p:txBody>
      </p:sp>
    </p:spTree>
    <p:extLst>
      <p:ext uri="{BB962C8B-B14F-4D97-AF65-F5344CB8AC3E}">
        <p14:creationId xmlns:p14="http://schemas.microsoft.com/office/powerpoint/2010/main" val="27125204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12575099-B3AD-44D7-919B-BCB6DC3E7F21}" type="datetimeFigureOut">
              <a:rPr lang="en-US" dirty="0"/>
              <a:t>5/25/2025</a:t>
            </a:fld>
            <a:endParaRPr lang="en-US" dirty="0"/>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16815013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F18115DA-6CBC-4AEF-A85F-371C66916CF8}" type="datetimeFigureOut">
              <a:rPr lang="en-US" dirty="0"/>
              <a:t>5/25/2025</a:t>
            </a:fld>
            <a:endParaRPr lang="en-US" dirty="0"/>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1409229748"/>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A6007E4-95E8-4ABC-B20B-51235318A487}" type="datetimeFigureOut">
              <a:rPr lang="en-US" dirty="0"/>
              <a:t>5/25/2025</a:t>
            </a:fld>
            <a:endParaRPr lang="en-US" dirty="0"/>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228536410"/>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A4BF121-2723-4D35-ADA9-215CD054C4BC}" type="datetimeFigureOut">
              <a:rPr lang="en-US" dirty="0"/>
              <a:t>5/25/2025</a:t>
            </a:fld>
            <a:endParaRPr lang="en-US" dirty="0"/>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981956986"/>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C54F54BA-4BC6-480F-839C-951A49B248A9}" type="datetimeFigureOut">
              <a:rPr lang="en-US" dirty="0"/>
              <a:t>5/25/2025</a:t>
            </a:fld>
            <a:endParaRPr lang="en-US" dirty="0"/>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530790293"/>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0F9DD0EA-4726-4440-BF9D-E88296FC3068}" type="datetimeFigureOut">
              <a:rPr lang="en-US" dirty="0"/>
              <a:t>5/25/2025</a:t>
            </a:fld>
            <a:endParaRPr lang="en-US" dirty="0"/>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334756146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1600" b="1"/>
            </a:lvl2pPr>
            <a:lvl3pPr marL="914400" indent="0">
              <a:buNone/>
              <a:defRPr sz="16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1600" b="1"/>
            </a:lvl2pPr>
            <a:lvl3pPr marL="914400" indent="0">
              <a:buNone/>
              <a:defRPr sz="16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19CAD10D-99D1-46B2-A85A-C16850FCF8CF}" type="datetimeFigureOut">
              <a:rPr lang="en-US" dirty="0"/>
              <a:t>5/25/2025</a:t>
            </a:fld>
            <a:endParaRPr lang="en-US" dirty="0"/>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dirty="0"/>
              <a:t>
              </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699020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48C67E51-34D6-4E3D-8F41-CC63EA446EDD}" type="datetimeFigureOut">
              <a:rPr lang="en-US" dirty="0"/>
              <a:t>5/25/2025</a:t>
            </a:fld>
            <a:endParaRPr lang="en-US" dirty="0"/>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3387393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8D49E550-CE3F-497F-B953-7DE0932F91C0}" type="datetimeFigureOut">
              <a:rPr lang="en-US" dirty="0"/>
              <a:t>5/25/2025</a:t>
            </a:fld>
            <a:endParaRPr lang="en-US" dirty="0"/>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dirty="0"/>
              <a:t>
              </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559999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17A0BF4-BAA0-4539-95F2-9C4277F97478}" type="datetimeFigureOut">
              <a:rPr lang="en-US" dirty="0"/>
              <a:t>5/25/2025</a:t>
            </a:fld>
            <a:endParaRPr lang="en-US" dirty="0"/>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213226226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noChangeAspect="1"/>
          </p:cNvSpPr>
          <p:nvPr>
            <p:ph type="pic" idx="1"/>
          </p:nvPr>
        </p:nvSpPr>
        <p:spPr>
          <a:xfrm>
            <a:off x="5183188" y="1066800"/>
            <a:ext cx="6172200" cy="479425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2E9884E-D945-496C-84BE-49C61F78F9EC}" type="datetimeFigureOut">
              <a:rPr lang="en-US" dirty="0"/>
              <a:t>5/25/2025</a:t>
            </a:fld>
            <a:endParaRPr lang="en-US" dirty="0"/>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E30AF5A0-43BB-4336-8627-9123B9144D80}" type="slidenum">
              <a:rPr lang="en-US" dirty="0"/>
              <a:t>‹nr.›</a:t>
            </a:fld>
            <a:endParaRPr lang="en-US" dirty="0"/>
          </a:p>
        </p:txBody>
      </p:sp>
    </p:spTree>
    <p:extLst>
      <p:ext uri="{BB962C8B-B14F-4D97-AF65-F5344CB8AC3E}">
        <p14:creationId xmlns:p14="http://schemas.microsoft.com/office/powerpoint/2010/main" val="2933474894"/>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CD438618-DEE5-47CF-A8B2-A9E090D503CD}" type="datetimeFigureOut">
              <a:rPr lang="en-US" dirty="0"/>
              <a:t>5/25/2025</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dirty="0"/>
              <a:t>
              </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E30AF5A0-43BB-4336-8627-9123B9144D80}" type="slidenum">
              <a:rPr lang="en-US" dirty="0"/>
              <a:t>‹nr.›</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121770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guide id="8" orient="horz" pos="4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DD19F4-B7B2-5BA2-91E0-48697E841758}"/>
              </a:ext>
            </a:extLst>
          </p:cNvPr>
          <p:cNvSpPr>
            <a:spLocks noGrp="1"/>
          </p:cNvSpPr>
          <p:nvPr>
            <p:ph type="ctrTitle"/>
          </p:nvPr>
        </p:nvSpPr>
        <p:spPr>
          <a:xfrm>
            <a:off x="744567" y="2446987"/>
            <a:ext cx="8219060" cy="3072821"/>
          </a:xfrm>
        </p:spPr>
        <p:txBody>
          <a:bodyPr vert="horz" lIns="91440" tIns="45720" rIns="91440" bIns="45720" rtlCol="0" anchor="ctr">
            <a:noAutofit/>
          </a:bodyPr>
          <a:lstStyle/>
          <a:p>
            <a:pPr algn="l"/>
            <a:r>
              <a:rPr lang="nl-NL" dirty="0">
                <a:solidFill>
                  <a:srgbClr val="000000"/>
                </a:solidFill>
              </a:rPr>
              <a:t>Graadproef:</a:t>
            </a:r>
            <a:br>
              <a:rPr lang="nl-NL" dirty="0"/>
            </a:br>
            <a:r>
              <a:rPr lang="nl-NL" dirty="0">
                <a:solidFill>
                  <a:srgbClr val="000000"/>
                </a:solidFill>
              </a:rPr>
              <a:t>oude robot moderniseren</a:t>
            </a:r>
          </a:p>
        </p:txBody>
      </p:sp>
      <p:sp>
        <p:nvSpPr>
          <p:cNvPr id="3" name="Ondertitel 2">
            <a:extLst>
              <a:ext uri="{FF2B5EF4-FFF2-40B4-BE49-F238E27FC236}">
                <a16:creationId xmlns:a16="http://schemas.microsoft.com/office/drawing/2014/main" id="{A0A1883A-5F50-F3F7-B73B-3874AD6E682D}"/>
              </a:ext>
            </a:extLst>
          </p:cNvPr>
          <p:cNvSpPr>
            <a:spLocks noGrp="1"/>
          </p:cNvSpPr>
          <p:nvPr>
            <p:ph type="subTitle" idx="1"/>
          </p:nvPr>
        </p:nvSpPr>
        <p:spPr>
          <a:xfrm>
            <a:off x="6020449" y="5234849"/>
            <a:ext cx="5886355" cy="1003757"/>
          </a:xfrm>
        </p:spPr>
        <p:txBody>
          <a:bodyPr anchor="ctr">
            <a:normAutofit/>
          </a:bodyPr>
          <a:lstStyle/>
          <a:p>
            <a:pPr algn="l"/>
            <a:r>
              <a:rPr lang="nl-NL" sz="2000" dirty="0">
                <a:solidFill>
                  <a:srgbClr val="000000"/>
                </a:solidFill>
              </a:rPr>
              <a:t>Stan Debakker </a:t>
            </a:r>
          </a:p>
          <a:p>
            <a:pPr algn="l"/>
            <a:r>
              <a:rPr lang="nl-NL" sz="2000" dirty="0">
                <a:solidFill>
                  <a:srgbClr val="000000"/>
                </a:solidFill>
              </a:rPr>
              <a:t>6 Technologische </a:t>
            </a:r>
            <a:r>
              <a:rPr lang="nl-NL" dirty="0">
                <a:solidFill>
                  <a:srgbClr val="000000"/>
                </a:solidFill>
              </a:rPr>
              <a:t>Wetenschappen en Engineering</a:t>
            </a:r>
            <a:endParaRPr lang="nl-NL" sz="2000" dirty="0">
              <a:solidFill>
                <a:srgbClr val="000000"/>
              </a:solidFill>
            </a:endParaRPr>
          </a:p>
        </p:txBody>
      </p:sp>
      <p:pic>
        <p:nvPicPr>
          <p:cNvPr id="5" name="Afbeelding 4" descr="Afbeelding met Graphics, grafische vormgeving, Lettertype, logo&#10;&#10;Door AI gegenereerde inhoud is mogelijk onjuist.">
            <a:extLst>
              <a:ext uri="{FF2B5EF4-FFF2-40B4-BE49-F238E27FC236}">
                <a16:creationId xmlns:a16="http://schemas.microsoft.com/office/drawing/2014/main" id="{3DB743BA-F190-16AD-A517-5B878FA686E9}"/>
              </a:ext>
            </a:extLst>
          </p:cNvPr>
          <p:cNvPicPr>
            <a:picLocks noChangeAspect="1"/>
          </p:cNvPicPr>
          <p:nvPr/>
        </p:nvPicPr>
        <p:blipFill>
          <a:blip r:embed="rId3"/>
          <a:stretch>
            <a:fillRect/>
          </a:stretch>
        </p:blipFill>
        <p:spPr>
          <a:xfrm>
            <a:off x="539063" y="830370"/>
            <a:ext cx="2631728" cy="1399697"/>
          </a:xfrm>
          <a:prstGeom prst="rect">
            <a:avLst/>
          </a:prstGeom>
        </p:spPr>
      </p:pic>
      <p:pic>
        <p:nvPicPr>
          <p:cNvPr id="4" name="Afbeelding 3" descr="Afbeelding met machine, speelgoed, rood, automaat&#10;&#10;Door AI gegenereerde inhoud is mogelijk onjuist.">
            <a:extLst>
              <a:ext uri="{FF2B5EF4-FFF2-40B4-BE49-F238E27FC236}">
                <a16:creationId xmlns:a16="http://schemas.microsoft.com/office/drawing/2014/main" id="{410A9A31-1962-E1D5-5CDC-FAF444849BA9}"/>
              </a:ext>
            </a:extLst>
          </p:cNvPr>
          <p:cNvPicPr>
            <a:picLocks noChangeAspect="1"/>
          </p:cNvPicPr>
          <p:nvPr/>
        </p:nvPicPr>
        <p:blipFill>
          <a:blip r:embed="rId4"/>
          <a:stretch>
            <a:fillRect/>
          </a:stretch>
        </p:blipFill>
        <p:spPr>
          <a:xfrm>
            <a:off x="7789494" y="465337"/>
            <a:ext cx="3750709" cy="5054471"/>
          </a:xfrm>
          <a:prstGeom prst="rect">
            <a:avLst/>
          </a:prstGeom>
        </p:spPr>
      </p:pic>
    </p:spTree>
    <p:extLst>
      <p:ext uri="{BB962C8B-B14F-4D97-AF65-F5344CB8AC3E}">
        <p14:creationId xmlns:p14="http://schemas.microsoft.com/office/powerpoint/2010/main" val="24201992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2E3B36D-27F6-ED62-154C-05366792B537}"/>
              </a:ext>
            </a:extLst>
          </p:cNvPr>
          <p:cNvSpPr>
            <a:spLocks noGrp="1"/>
          </p:cNvSpPr>
          <p:nvPr>
            <p:ph type="title"/>
          </p:nvPr>
        </p:nvSpPr>
        <p:spPr/>
        <p:txBody>
          <a:bodyPr/>
          <a:lstStyle/>
          <a:p>
            <a:r>
              <a:rPr lang="nl-NL" dirty="0"/>
              <a:t>5. Maken </a:t>
            </a:r>
            <a:r>
              <a:rPr lang="nl-NL" dirty="0" err="1"/>
              <a:t>Printed</a:t>
            </a:r>
            <a:r>
              <a:rPr lang="nl-NL" dirty="0"/>
              <a:t> Circuit board</a:t>
            </a:r>
          </a:p>
        </p:txBody>
      </p:sp>
      <p:sp>
        <p:nvSpPr>
          <p:cNvPr id="4" name="Tijdelijke aanduiding voor datum 3">
            <a:extLst>
              <a:ext uri="{FF2B5EF4-FFF2-40B4-BE49-F238E27FC236}">
                <a16:creationId xmlns:a16="http://schemas.microsoft.com/office/drawing/2014/main" id="{919C853E-A81C-E59E-1994-805C36A24230}"/>
              </a:ext>
            </a:extLst>
          </p:cNvPr>
          <p:cNvSpPr>
            <a:spLocks noGrp="1"/>
          </p:cNvSpPr>
          <p:nvPr>
            <p:ph type="dt" sz="half" idx="10"/>
          </p:nvPr>
        </p:nvSpPr>
        <p:spPr/>
        <p:txBody>
          <a:bodyPr/>
          <a:lstStyle/>
          <a:p>
            <a:fld id="{5C36258F-EA49-44CB-8B28-5EB21C751DBD}" type="datetime1">
              <a:rPr lang="en-US" smtClean="0"/>
              <a:t>5/25/2025</a:t>
            </a:fld>
            <a:endParaRPr lang="en-US" dirty="0"/>
          </a:p>
        </p:txBody>
      </p:sp>
      <p:sp>
        <p:nvSpPr>
          <p:cNvPr id="5" name="Tijdelijke aanduiding voor voettekst 4">
            <a:extLst>
              <a:ext uri="{FF2B5EF4-FFF2-40B4-BE49-F238E27FC236}">
                <a16:creationId xmlns:a16="http://schemas.microsoft.com/office/drawing/2014/main" id="{B36784F6-8970-B5D6-12C2-8DBF60317ED3}"/>
              </a:ext>
            </a:extLst>
          </p:cNvPr>
          <p:cNvSpPr>
            <a:spLocks noGrp="1"/>
          </p:cNvSpPr>
          <p:nvPr>
            <p:ph type="ftr" sz="quarter" idx="11"/>
          </p:nvPr>
        </p:nvSpPr>
        <p:spPr/>
        <p:txBody>
          <a:bodyPr/>
          <a:lstStyle/>
          <a:p>
            <a:r>
              <a:rPr lang="en-US"/>
              <a:t>
              </a:t>
            </a:r>
            <a:endParaRPr lang="en-US" dirty="0"/>
          </a:p>
        </p:txBody>
      </p:sp>
      <p:sp>
        <p:nvSpPr>
          <p:cNvPr id="6" name="Tijdelijke aanduiding voor dianummer 5">
            <a:extLst>
              <a:ext uri="{FF2B5EF4-FFF2-40B4-BE49-F238E27FC236}">
                <a16:creationId xmlns:a16="http://schemas.microsoft.com/office/drawing/2014/main" id="{CA7CAE2A-8911-1E3A-A56A-136CE02B587F}"/>
              </a:ext>
            </a:extLst>
          </p:cNvPr>
          <p:cNvSpPr>
            <a:spLocks noGrp="1"/>
          </p:cNvSpPr>
          <p:nvPr>
            <p:ph type="sldNum" sz="quarter" idx="12"/>
          </p:nvPr>
        </p:nvSpPr>
        <p:spPr/>
        <p:txBody>
          <a:bodyPr/>
          <a:lstStyle/>
          <a:p>
            <a:fld id="{E30AF5A0-43BB-4336-8627-9123B9144D80}" type="slidenum">
              <a:rPr lang="en-US" smtClean="0"/>
              <a:t>10</a:t>
            </a:fld>
            <a:endParaRPr lang="en-US" dirty="0"/>
          </a:p>
        </p:txBody>
      </p:sp>
      <p:sp>
        <p:nvSpPr>
          <p:cNvPr id="7" name="AutoShape 2">
            <a:extLst>
              <a:ext uri="{FF2B5EF4-FFF2-40B4-BE49-F238E27FC236}">
                <a16:creationId xmlns:a16="http://schemas.microsoft.com/office/drawing/2014/main" id="{80BBFF59-0F67-A75A-F0D1-761927E8B05F}"/>
              </a:ext>
            </a:extLst>
          </p:cNvPr>
          <p:cNvSpPr>
            <a:spLocks noChangeAspect="1" noChangeArrowheads="1"/>
          </p:cNvSpPr>
          <p:nvPr/>
        </p:nvSpPr>
        <p:spPr bwMode="auto">
          <a:xfrm>
            <a:off x="5943600" y="3276600"/>
            <a:ext cx="2425848" cy="24258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NL"/>
          </a:p>
        </p:txBody>
      </p:sp>
      <p:pic>
        <p:nvPicPr>
          <p:cNvPr id="11" name="Afbeelding 10">
            <a:extLst>
              <a:ext uri="{FF2B5EF4-FFF2-40B4-BE49-F238E27FC236}">
                <a16:creationId xmlns:a16="http://schemas.microsoft.com/office/drawing/2014/main" id="{282981FC-B4DA-BCE4-EA27-7BAFE7EB8031}"/>
              </a:ext>
            </a:extLst>
          </p:cNvPr>
          <p:cNvPicPr>
            <a:picLocks noChangeAspect="1"/>
          </p:cNvPicPr>
          <p:nvPr/>
        </p:nvPicPr>
        <p:blipFill>
          <a:blip r:embed="rId3"/>
          <a:stretch>
            <a:fillRect/>
          </a:stretch>
        </p:blipFill>
        <p:spPr>
          <a:xfrm>
            <a:off x="2805830" y="1607611"/>
            <a:ext cx="5910197" cy="4432648"/>
          </a:xfrm>
          <a:prstGeom prst="rect">
            <a:avLst/>
          </a:prstGeom>
        </p:spPr>
      </p:pic>
    </p:spTree>
    <p:extLst>
      <p:ext uri="{BB962C8B-B14F-4D97-AF65-F5344CB8AC3E}">
        <p14:creationId xmlns:p14="http://schemas.microsoft.com/office/powerpoint/2010/main" val="4040805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E66B9E-2F37-B5BA-AC57-C7E890EC17AB}"/>
              </a:ext>
            </a:extLst>
          </p:cNvPr>
          <p:cNvSpPr>
            <a:spLocks noGrp="1"/>
          </p:cNvSpPr>
          <p:nvPr>
            <p:ph type="title"/>
          </p:nvPr>
        </p:nvSpPr>
        <p:spPr/>
        <p:txBody>
          <a:bodyPr/>
          <a:lstStyle/>
          <a:p>
            <a:r>
              <a:rPr lang="nl-NL" dirty="0"/>
              <a:t>6. leertool</a:t>
            </a:r>
          </a:p>
        </p:txBody>
      </p:sp>
      <p:sp>
        <p:nvSpPr>
          <p:cNvPr id="3" name="Tijdelijke aanduiding voor inhoud 2">
            <a:extLst>
              <a:ext uri="{FF2B5EF4-FFF2-40B4-BE49-F238E27FC236}">
                <a16:creationId xmlns:a16="http://schemas.microsoft.com/office/drawing/2014/main" id="{1A7152AB-6C11-D301-80F4-EF7A36EAC470}"/>
              </a:ext>
            </a:extLst>
          </p:cNvPr>
          <p:cNvSpPr>
            <a:spLocks noGrp="1"/>
          </p:cNvSpPr>
          <p:nvPr>
            <p:ph idx="1"/>
          </p:nvPr>
        </p:nvSpPr>
        <p:spPr>
          <a:xfrm>
            <a:off x="700635" y="1691014"/>
            <a:ext cx="10691265" cy="4238200"/>
          </a:xfrm>
        </p:spPr>
        <p:txBody>
          <a:bodyPr/>
          <a:lstStyle/>
          <a:p>
            <a:r>
              <a:rPr lang="nl-NL" dirty="0"/>
              <a:t>Leren programmeren (</a:t>
            </a:r>
            <a:r>
              <a:rPr lang="nl-NL" dirty="0" err="1"/>
              <a:t>voorbeelden+abstractie</a:t>
            </a:r>
            <a:r>
              <a:rPr lang="nl-NL" dirty="0"/>
              <a:t>)</a:t>
            </a:r>
          </a:p>
          <a:p>
            <a:endParaRPr lang="nl-NL" dirty="0"/>
          </a:p>
          <a:p>
            <a:endParaRPr lang="nl-NL" dirty="0"/>
          </a:p>
          <a:p>
            <a:endParaRPr lang="nl-NL" dirty="0"/>
          </a:p>
          <a:p>
            <a:endParaRPr lang="nl-NL" dirty="0"/>
          </a:p>
          <a:p>
            <a:endParaRPr lang="nl-NL" dirty="0"/>
          </a:p>
          <a:p>
            <a:endParaRPr lang="nl-NL" dirty="0"/>
          </a:p>
          <a:p>
            <a:endParaRPr lang="nl-NL" dirty="0"/>
          </a:p>
          <a:p>
            <a:r>
              <a:rPr lang="nl-NL" dirty="0"/>
              <a:t>Geavanceerd programmeren (minder abstractie)</a:t>
            </a:r>
          </a:p>
        </p:txBody>
      </p:sp>
      <p:sp>
        <p:nvSpPr>
          <p:cNvPr id="4" name="Tijdelijke aanduiding voor datum 3">
            <a:extLst>
              <a:ext uri="{FF2B5EF4-FFF2-40B4-BE49-F238E27FC236}">
                <a16:creationId xmlns:a16="http://schemas.microsoft.com/office/drawing/2014/main" id="{B8743063-CA4B-6C84-A26D-91658EE91F10}"/>
              </a:ext>
            </a:extLst>
          </p:cNvPr>
          <p:cNvSpPr>
            <a:spLocks noGrp="1"/>
          </p:cNvSpPr>
          <p:nvPr>
            <p:ph type="dt" sz="half" idx="10"/>
          </p:nvPr>
        </p:nvSpPr>
        <p:spPr/>
        <p:txBody>
          <a:bodyPr/>
          <a:lstStyle/>
          <a:p>
            <a:fld id="{BA827D68-5EFB-4276-9794-9CDD7444332C}" type="datetime1">
              <a:rPr lang="en-US" smtClean="0"/>
              <a:t>5/25/2025</a:t>
            </a:fld>
            <a:endParaRPr lang="en-US" dirty="0"/>
          </a:p>
        </p:txBody>
      </p:sp>
      <p:sp>
        <p:nvSpPr>
          <p:cNvPr id="5" name="Tijdelijke aanduiding voor voettekst 4">
            <a:extLst>
              <a:ext uri="{FF2B5EF4-FFF2-40B4-BE49-F238E27FC236}">
                <a16:creationId xmlns:a16="http://schemas.microsoft.com/office/drawing/2014/main" id="{59347B06-6ADB-2A34-0D07-1343B8767C72}"/>
              </a:ext>
            </a:extLst>
          </p:cNvPr>
          <p:cNvSpPr>
            <a:spLocks noGrp="1"/>
          </p:cNvSpPr>
          <p:nvPr>
            <p:ph type="ftr" sz="quarter" idx="11"/>
          </p:nvPr>
        </p:nvSpPr>
        <p:spPr/>
        <p:txBody>
          <a:bodyPr/>
          <a:lstStyle/>
          <a:p>
            <a:r>
              <a:rPr lang="en-US"/>
              <a:t>
              </a:t>
            </a:r>
            <a:endParaRPr lang="en-US" dirty="0"/>
          </a:p>
        </p:txBody>
      </p:sp>
      <p:sp>
        <p:nvSpPr>
          <p:cNvPr id="6" name="Tijdelijke aanduiding voor dianummer 5">
            <a:extLst>
              <a:ext uri="{FF2B5EF4-FFF2-40B4-BE49-F238E27FC236}">
                <a16:creationId xmlns:a16="http://schemas.microsoft.com/office/drawing/2014/main" id="{2C473A1F-FF8D-3E5B-50B2-4242A445B706}"/>
              </a:ext>
            </a:extLst>
          </p:cNvPr>
          <p:cNvSpPr>
            <a:spLocks noGrp="1"/>
          </p:cNvSpPr>
          <p:nvPr>
            <p:ph type="sldNum" sz="quarter" idx="12"/>
          </p:nvPr>
        </p:nvSpPr>
        <p:spPr/>
        <p:txBody>
          <a:bodyPr/>
          <a:lstStyle/>
          <a:p>
            <a:fld id="{E30AF5A0-43BB-4336-8627-9123B9144D80}" type="slidenum">
              <a:rPr lang="en-US" smtClean="0"/>
              <a:t>11</a:t>
            </a:fld>
            <a:endParaRPr lang="en-US" dirty="0"/>
          </a:p>
        </p:txBody>
      </p:sp>
      <p:pic>
        <p:nvPicPr>
          <p:cNvPr id="8" name="Afbeelding 7">
            <a:extLst>
              <a:ext uri="{FF2B5EF4-FFF2-40B4-BE49-F238E27FC236}">
                <a16:creationId xmlns:a16="http://schemas.microsoft.com/office/drawing/2014/main" id="{58743B0E-31E7-973B-38B0-4ADC46B1CCC8}"/>
              </a:ext>
            </a:extLst>
          </p:cNvPr>
          <p:cNvPicPr>
            <a:picLocks noChangeAspect="1"/>
          </p:cNvPicPr>
          <p:nvPr/>
        </p:nvPicPr>
        <p:blipFill>
          <a:blip r:embed="rId3"/>
          <a:stretch>
            <a:fillRect/>
          </a:stretch>
        </p:blipFill>
        <p:spPr>
          <a:xfrm>
            <a:off x="2128731" y="2095230"/>
            <a:ext cx="7566413" cy="3071756"/>
          </a:xfrm>
          <a:prstGeom prst="rect">
            <a:avLst/>
          </a:prstGeom>
        </p:spPr>
      </p:pic>
    </p:spTree>
    <p:extLst>
      <p:ext uri="{BB962C8B-B14F-4D97-AF65-F5344CB8AC3E}">
        <p14:creationId xmlns:p14="http://schemas.microsoft.com/office/powerpoint/2010/main" val="15019598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E9D27F4-B44C-56B8-64AC-1B159CE59D78}"/>
              </a:ext>
            </a:extLst>
          </p:cNvPr>
          <p:cNvSpPr>
            <a:spLocks noGrp="1"/>
          </p:cNvSpPr>
          <p:nvPr>
            <p:ph type="title"/>
          </p:nvPr>
        </p:nvSpPr>
        <p:spPr/>
        <p:txBody>
          <a:bodyPr/>
          <a:lstStyle/>
          <a:p>
            <a:r>
              <a:rPr lang="nl-NL" dirty="0"/>
              <a:t>7. Demo</a:t>
            </a:r>
          </a:p>
        </p:txBody>
      </p:sp>
      <p:sp>
        <p:nvSpPr>
          <p:cNvPr id="3" name="Tijdelijke aanduiding voor inhoud 2">
            <a:extLst>
              <a:ext uri="{FF2B5EF4-FFF2-40B4-BE49-F238E27FC236}">
                <a16:creationId xmlns:a16="http://schemas.microsoft.com/office/drawing/2014/main" id="{3CC036E1-3F02-C8D2-4983-17B928C294FD}"/>
              </a:ext>
            </a:extLst>
          </p:cNvPr>
          <p:cNvSpPr>
            <a:spLocks noGrp="1"/>
          </p:cNvSpPr>
          <p:nvPr>
            <p:ph idx="1"/>
          </p:nvPr>
        </p:nvSpPr>
        <p:spPr/>
        <p:txBody>
          <a:bodyPr/>
          <a:lstStyle/>
          <a:p>
            <a:r>
              <a:rPr lang="nl-NL" dirty="0"/>
              <a:t>(kom gerust kijken)</a:t>
            </a:r>
          </a:p>
        </p:txBody>
      </p:sp>
    </p:spTree>
    <p:extLst>
      <p:ext uri="{BB962C8B-B14F-4D97-AF65-F5344CB8AC3E}">
        <p14:creationId xmlns:p14="http://schemas.microsoft.com/office/powerpoint/2010/main" val="19507888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1D70A2-58A5-EF1B-A5AD-CF8B098074AA}"/>
              </a:ext>
            </a:extLst>
          </p:cNvPr>
          <p:cNvSpPr>
            <a:spLocks noGrp="1"/>
          </p:cNvSpPr>
          <p:nvPr>
            <p:ph type="title"/>
          </p:nvPr>
        </p:nvSpPr>
        <p:spPr/>
        <p:txBody>
          <a:bodyPr/>
          <a:lstStyle/>
          <a:p>
            <a:r>
              <a:rPr lang="nl-NL" dirty="0"/>
              <a:t>8. besluit</a:t>
            </a:r>
          </a:p>
        </p:txBody>
      </p:sp>
      <p:sp>
        <p:nvSpPr>
          <p:cNvPr id="3" name="Tijdelijke aanduiding voor inhoud 2">
            <a:extLst>
              <a:ext uri="{FF2B5EF4-FFF2-40B4-BE49-F238E27FC236}">
                <a16:creationId xmlns:a16="http://schemas.microsoft.com/office/drawing/2014/main" id="{9A27B4C9-0681-8EC3-6843-99FBF24630C1}"/>
              </a:ext>
            </a:extLst>
          </p:cNvPr>
          <p:cNvSpPr>
            <a:spLocks noGrp="1"/>
          </p:cNvSpPr>
          <p:nvPr>
            <p:ph idx="1"/>
          </p:nvPr>
        </p:nvSpPr>
        <p:spPr>
          <a:xfrm>
            <a:off x="700635" y="1778696"/>
            <a:ext cx="10691265" cy="4150518"/>
          </a:xfrm>
        </p:spPr>
        <p:txBody>
          <a:bodyPr/>
          <a:lstStyle/>
          <a:p>
            <a:r>
              <a:rPr lang="nl-NL" dirty="0"/>
              <a:t>De functionaliteit van de robot is verbeterd op vlak van</a:t>
            </a:r>
          </a:p>
          <a:p>
            <a:pPr lvl="1"/>
            <a:r>
              <a:rPr lang="nl-NL" dirty="0"/>
              <a:t>Wifi</a:t>
            </a:r>
          </a:p>
          <a:p>
            <a:pPr lvl="1"/>
            <a:r>
              <a:rPr lang="nl-NL" dirty="0"/>
              <a:t>Bluetooth</a:t>
            </a:r>
          </a:p>
          <a:p>
            <a:pPr lvl="1"/>
            <a:r>
              <a:rPr lang="nl-NL" dirty="0"/>
              <a:t>Rekenkracht en eenvoud van programmeren</a:t>
            </a:r>
          </a:p>
          <a:p>
            <a:r>
              <a:rPr lang="nl-NL" dirty="0"/>
              <a:t>Klaargemaakt als up-to-date leertool, oorspronkelijk doel van de robot in 2011.</a:t>
            </a:r>
          </a:p>
          <a:p>
            <a:r>
              <a:rPr lang="nl-NL" dirty="0"/>
              <a:t>Wat kan in de toekomst nog uitgewerkt worden:</a:t>
            </a:r>
          </a:p>
          <a:p>
            <a:pPr lvl="1"/>
            <a:r>
              <a:rPr lang="nl-NL" dirty="0"/>
              <a:t>Hoofdbord vernieuwen (opladen USB-C, spanning DC-DC converter, geluid)</a:t>
            </a:r>
          </a:p>
          <a:p>
            <a:pPr lvl="1"/>
            <a:r>
              <a:rPr lang="nl-NL" dirty="0"/>
              <a:t>Oefeningen uitwerken, nu enkel voorbeelden voorzien</a:t>
            </a:r>
          </a:p>
          <a:p>
            <a:pPr lvl="1"/>
            <a:r>
              <a:rPr lang="nl-NL" dirty="0"/>
              <a:t>Koppeling met website (</a:t>
            </a:r>
            <a:r>
              <a:rPr lang="nl-NL" dirty="0" err="1"/>
              <a:t>localisatiebepaling</a:t>
            </a:r>
            <a:r>
              <a:rPr lang="nl-NL" dirty="0"/>
              <a:t>, wifi sturing, foto’s nemen en AI erop toepassen)</a:t>
            </a:r>
          </a:p>
        </p:txBody>
      </p:sp>
      <p:sp>
        <p:nvSpPr>
          <p:cNvPr id="4" name="Tijdelijke aanduiding voor datum 3">
            <a:extLst>
              <a:ext uri="{FF2B5EF4-FFF2-40B4-BE49-F238E27FC236}">
                <a16:creationId xmlns:a16="http://schemas.microsoft.com/office/drawing/2014/main" id="{5885FD41-ACFE-B879-72F0-C7F16F60214E}"/>
              </a:ext>
            </a:extLst>
          </p:cNvPr>
          <p:cNvSpPr>
            <a:spLocks noGrp="1"/>
          </p:cNvSpPr>
          <p:nvPr>
            <p:ph type="dt" sz="half" idx="10"/>
          </p:nvPr>
        </p:nvSpPr>
        <p:spPr/>
        <p:txBody>
          <a:bodyPr/>
          <a:lstStyle/>
          <a:p>
            <a:fld id="{7B876A11-234E-42CF-80C5-580342DAA052}" type="datetime1">
              <a:rPr lang="en-US" smtClean="0"/>
              <a:t>5/25/2025</a:t>
            </a:fld>
            <a:endParaRPr lang="en-US" dirty="0"/>
          </a:p>
        </p:txBody>
      </p:sp>
      <p:sp>
        <p:nvSpPr>
          <p:cNvPr id="5" name="Tijdelijke aanduiding voor voettekst 4">
            <a:extLst>
              <a:ext uri="{FF2B5EF4-FFF2-40B4-BE49-F238E27FC236}">
                <a16:creationId xmlns:a16="http://schemas.microsoft.com/office/drawing/2014/main" id="{5DCB05E3-DD14-30BF-8B92-67795E4AED30}"/>
              </a:ext>
            </a:extLst>
          </p:cNvPr>
          <p:cNvSpPr>
            <a:spLocks noGrp="1"/>
          </p:cNvSpPr>
          <p:nvPr>
            <p:ph type="ftr" sz="quarter" idx="11"/>
          </p:nvPr>
        </p:nvSpPr>
        <p:spPr/>
        <p:txBody>
          <a:bodyPr/>
          <a:lstStyle/>
          <a:p>
            <a:r>
              <a:rPr lang="en-US"/>
              <a:t>
              </a:t>
            </a:r>
            <a:endParaRPr lang="en-US" dirty="0"/>
          </a:p>
        </p:txBody>
      </p:sp>
      <p:sp>
        <p:nvSpPr>
          <p:cNvPr id="6" name="Tijdelijke aanduiding voor dianummer 5">
            <a:extLst>
              <a:ext uri="{FF2B5EF4-FFF2-40B4-BE49-F238E27FC236}">
                <a16:creationId xmlns:a16="http://schemas.microsoft.com/office/drawing/2014/main" id="{D1EB0982-80C3-80C3-AC42-83FE254CC532}"/>
              </a:ext>
            </a:extLst>
          </p:cNvPr>
          <p:cNvSpPr>
            <a:spLocks noGrp="1"/>
          </p:cNvSpPr>
          <p:nvPr>
            <p:ph type="sldNum" sz="quarter" idx="12"/>
          </p:nvPr>
        </p:nvSpPr>
        <p:spPr/>
        <p:txBody>
          <a:bodyPr/>
          <a:lstStyle/>
          <a:p>
            <a:fld id="{E30AF5A0-43BB-4336-8627-9123B9144D80}" type="slidenum">
              <a:rPr lang="en-US" smtClean="0"/>
              <a:t>13</a:t>
            </a:fld>
            <a:endParaRPr lang="en-US" dirty="0"/>
          </a:p>
        </p:txBody>
      </p:sp>
    </p:spTree>
    <p:extLst>
      <p:ext uri="{BB962C8B-B14F-4D97-AF65-F5344CB8AC3E}">
        <p14:creationId xmlns:p14="http://schemas.microsoft.com/office/powerpoint/2010/main" val="28176260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1FDE99-5ED2-C444-6518-8931FD80A0DA}"/>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591DA24B-7118-EEC3-ED88-6EF4F87896B7}"/>
              </a:ext>
            </a:extLst>
          </p:cNvPr>
          <p:cNvSpPr>
            <a:spLocks noGrp="1"/>
          </p:cNvSpPr>
          <p:nvPr>
            <p:ph idx="1"/>
          </p:nvPr>
        </p:nvSpPr>
        <p:spPr/>
        <p:txBody>
          <a:bodyPr/>
          <a:lstStyle/>
          <a:p>
            <a:endParaRPr lang="nl-NL"/>
          </a:p>
        </p:txBody>
      </p:sp>
      <p:sp>
        <p:nvSpPr>
          <p:cNvPr id="4" name="Tijdelijke aanduiding voor datum 3">
            <a:extLst>
              <a:ext uri="{FF2B5EF4-FFF2-40B4-BE49-F238E27FC236}">
                <a16:creationId xmlns:a16="http://schemas.microsoft.com/office/drawing/2014/main" id="{AEDC2BF9-0C70-4DE1-81A7-C2588DA91531}"/>
              </a:ext>
            </a:extLst>
          </p:cNvPr>
          <p:cNvSpPr>
            <a:spLocks noGrp="1"/>
          </p:cNvSpPr>
          <p:nvPr>
            <p:ph type="dt" sz="half" idx="10"/>
          </p:nvPr>
        </p:nvSpPr>
        <p:spPr/>
        <p:txBody>
          <a:bodyPr/>
          <a:lstStyle/>
          <a:p>
            <a:fld id="{027189E1-8D81-40A9-AFEA-6AFFF4A75B67}" type="datetime1">
              <a:rPr lang="en-US" smtClean="0"/>
              <a:t>5/25/2025</a:t>
            </a:fld>
            <a:endParaRPr lang="en-US" dirty="0"/>
          </a:p>
        </p:txBody>
      </p:sp>
      <p:sp>
        <p:nvSpPr>
          <p:cNvPr id="5" name="Tijdelijke aanduiding voor voettekst 4">
            <a:extLst>
              <a:ext uri="{FF2B5EF4-FFF2-40B4-BE49-F238E27FC236}">
                <a16:creationId xmlns:a16="http://schemas.microsoft.com/office/drawing/2014/main" id="{784A89BC-40B5-D04F-85B6-2B68B52A7723}"/>
              </a:ext>
            </a:extLst>
          </p:cNvPr>
          <p:cNvSpPr>
            <a:spLocks noGrp="1"/>
          </p:cNvSpPr>
          <p:nvPr>
            <p:ph type="ftr" sz="quarter" idx="11"/>
          </p:nvPr>
        </p:nvSpPr>
        <p:spPr/>
        <p:txBody>
          <a:bodyPr/>
          <a:lstStyle/>
          <a:p>
            <a:r>
              <a:rPr lang="en-US"/>
              <a:t>
              </a:t>
            </a:r>
            <a:endParaRPr lang="en-US" dirty="0"/>
          </a:p>
        </p:txBody>
      </p:sp>
      <p:sp>
        <p:nvSpPr>
          <p:cNvPr id="6" name="Tijdelijke aanduiding voor dianummer 5">
            <a:extLst>
              <a:ext uri="{FF2B5EF4-FFF2-40B4-BE49-F238E27FC236}">
                <a16:creationId xmlns:a16="http://schemas.microsoft.com/office/drawing/2014/main" id="{BCE46B2C-6411-EDC0-735D-E7204E4C5F1E}"/>
              </a:ext>
            </a:extLst>
          </p:cNvPr>
          <p:cNvSpPr>
            <a:spLocks noGrp="1"/>
          </p:cNvSpPr>
          <p:nvPr>
            <p:ph type="sldNum" sz="quarter" idx="12"/>
          </p:nvPr>
        </p:nvSpPr>
        <p:spPr/>
        <p:txBody>
          <a:bodyPr/>
          <a:lstStyle/>
          <a:p>
            <a:fld id="{E30AF5A0-43BB-4336-8627-9123B9144D80}" type="slidenum">
              <a:rPr lang="en-US" smtClean="0"/>
              <a:t>14</a:t>
            </a:fld>
            <a:endParaRPr lang="en-US" dirty="0"/>
          </a:p>
        </p:txBody>
      </p:sp>
    </p:spTree>
    <p:extLst>
      <p:ext uri="{BB962C8B-B14F-4D97-AF65-F5344CB8AC3E}">
        <p14:creationId xmlns:p14="http://schemas.microsoft.com/office/powerpoint/2010/main" val="1906878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83576B-B49F-0B26-E5F6-AD5D644F5F31}"/>
              </a:ext>
            </a:extLst>
          </p:cNvPr>
          <p:cNvSpPr>
            <a:spLocks noGrp="1"/>
          </p:cNvSpPr>
          <p:nvPr>
            <p:ph type="title"/>
          </p:nvPr>
        </p:nvSpPr>
        <p:spPr>
          <a:xfrm>
            <a:off x="700635" y="922096"/>
            <a:ext cx="10691265" cy="844074"/>
          </a:xfrm>
        </p:spPr>
        <p:txBody>
          <a:bodyPr/>
          <a:lstStyle/>
          <a:p>
            <a:r>
              <a:rPr lang="nl-NL" dirty="0" err="1"/>
              <a:t>iNHOUDSTAFEL</a:t>
            </a:r>
            <a:endParaRPr lang="nl-NL" dirty="0"/>
          </a:p>
        </p:txBody>
      </p:sp>
      <p:sp>
        <p:nvSpPr>
          <p:cNvPr id="3" name="Tijdelijke aanduiding voor inhoud 2">
            <a:extLst>
              <a:ext uri="{FF2B5EF4-FFF2-40B4-BE49-F238E27FC236}">
                <a16:creationId xmlns:a16="http://schemas.microsoft.com/office/drawing/2014/main" id="{D291159D-EEE9-284F-4688-73140AB51F07}"/>
              </a:ext>
            </a:extLst>
          </p:cNvPr>
          <p:cNvSpPr>
            <a:spLocks noGrp="1"/>
          </p:cNvSpPr>
          <p:nvPr>
            <p:ph idx="1"/>
          </p:nvPr>
        </p:nvSpPr>
        <p:spPr>
          <a:xfrm>
            <a:off x="700635" y="1678488"/>
            <a:ext cx="10691265" cy="4250726"/>
          </a:xfrm>
        </p:spPr>
        <p:txBody>
          <a:bodyPr>
            <a:normAutofit fontScale="92500" lnSpcReduction="20000"/>
          </a:bodyPr>
          <a:lstStyle/>
          <a:p>
            <a:pPr marL="457200" indent="-457200">
              <a:buFont typeface="+mj-lt"/>
              <a:buAutoNum type="arabicPeriod"/>
            </a:pPr>
            <a:r>
              <a:rPr lang="nl-NL" dirty="0"/>
              <a:t>Voorstelling van de robot</a:t>
            </a:r>
          </a:p>
          <a:p>
            <a:pPr marL="457200" indent="-457200">
              <a:buFont typeface="+mj-lt"/>
              <a:buAutoNum type="arabicPeriod"/>
            </a:pPr>
            <a:r>
              <a:rPr lang="nl-NL" dirty="0"/>
              <a:t>Onderdelen van de robot</a:t>
            </a:r>
          </a:p>
          <a:p>
            <a:pPr marL="457200" indent="-457200">
              <a:buFont typeface="+mj-lt"/>
              <a:buAutoNum type="arabicPeriod"/>
            </a:pPr>
            <a:r>
              <a:rPr lang="nl-NL" dirty="0"/>
              <a:t>Onderdelen upgraden</a:t>
            </a:r>
          </a:p>
          <a:p>
            <a:pPr lvl="1"/>
            <a:r>
              <a:rPr lang="nl-NL" dirty="0"/>
              <a:t>Microcontroller</a:t>
            </a:r>
          </a:p>
          <a:p>
            <a:pPr lvl="1"/>
            <a:r>
              <a:rPr lang="nl-NL" dirty="0"/>
              <a:t>Lijnsensor</a:t>
            </a:r>
          </a:p>
          <a:p>
            <a:pPr lvl="1"/>
            <a:r>
              <a:rPr lang="nl-NL" dirty="0"/>
              <a:t>Hoofd</a:t>
            </a:r>
          </a:p>
          <a:p>
            <a:pPr marL="457200" indent="-457200">
              <a:buFont typeface="+mj-lt"/>
              <a:buAutoNum type="arabicPeriod"/>
            </a:pPr>
            <a:r>
              <a:rPr lang="nl-NL" dirty="0"/>
              <a:t>Ontwerpen </a:t>
            </a:r>
            <a:r>
              <a:rPr lang="nl-NL" dirty="0" err="1"/>
              <a:t>Printed</a:t>
            </a:r>
            <a:r>
              <a:rPr lang="nl-NL" dirty="0"/>
              <a:t> Circuit Board</a:t>
            </a:r>
          </a:p>
          <a:p>
            <a:pPr marL="457200" indent="-457200">
              <a:buFont typeface="+mj-lt"/>
              <a:buAutoNum type="arabicPeriod"/>
            </a:pPr>
            <a:r>
              <a:rPr lang="nl-NL" dirty="0"/>
              <a:t>Maken van </a:t>
            </a:r>
            <a:r>
              <a:rPr lang="nl-NL" dirty="0" err="1"/>
              <a:t>Printed</a:t>
            </a:r>
            <a:r>
              <a:rPr lang="nl-NL" dirty="0"/>
              <a:t> Circuit Board</a:t>
            </a:r>
          </a:p>
          <a:p>
            <a:pPr marL="457200" indent="-457200">
              <a:buFont typeface="+mj-lt"/>
              <a:buAutoNum type="arabicPeriod"/>
            </a:pPr>
            <a:r>
              <a:rPr lang="nl-NL" dirty="0"/>
              <a:t>Leertool</a:t>
            </a:r>
          </a:p>
          <a:p>
            <a:pPr marL="457200" indent="-457200">
              <a:buFont typeface="+mj-lt"/>
              <a:buAutoNum type="arabicPeriod"/>
            </a:pPr>
            <a:r>
              <a:rPr lang="nl-NL" dirty="0"/>
              <a:t>Demo</a:t>
            </a:r>
          </a:p>
          <a:p>
            <a:pPr marL="457200" indent="-457200">
              <a:buFont typeface="+mj-lt"/>
              <a:buAutoNum type="arabicPeriod"/>
            </a:pPr>
            <a:r>
              <a:rPr lang="nl-NL" dirty="0"/>
              <a:t>Besluit</a:t>
            </a:r>
          </a:p>
          <a:p>
            <a:pPr lvl="1"/>
            <a:endParaRPr lang="nl-NL" dirty="0"/>
          </a:p>
          <a:p>
            <a:pPr marL="457200" indent="-457200">
              <a:buFont typeface="+mj-lt"/>
              <a:buAutoNum type="arabicPeriod"/>
            </a:pPr>
            <a:endParaRPr lang="nl-NL" dirty="0"/>
          </a:p>
        </p:txBody>
      </p:sp>
      <p:sp>
        <p:nvSpPr>
          <p:cNvPr id="4" name="Tijdelijke aanduiding voor datum 3">
            <a:extLst>
              <a:ext uri="{FF2B5EF4-FFF2-40B4-BE49-F238E27FC236}">
                <a16:creationId xmlns:a16="http://schemas.microsoft.com/office/drawing/2014/main" id="{09D2EC4C-57F3-BAD2-4CDB-291D3F210BF7}"/>
              </a:ext>
            </a:extLst>
          </p:cNvPr>
          <p:cNvSpPr>
            <a:spLocks noGrp="1"/>
          </p:cNvSpPr>
          <p:nvPr>
            <p:ph type="dt" sz="half" idx="10"/>
          </p:nvPr>
        </p:nvSpPr>
        <p:spPr/>
        <p:txBody>
          <a:bodyPr/>
          <a:lstStyle/>
          <a:p>
            <a:fld id="{EFD4CA0D-6E9B-4A86-AEF1-81BD59BD8A04}" type="datetime1">
              <a:rPr lang="en-US" smtClean="0"/>
              <a:t>5/25/2025</a:t>
            </a:fld>
            <a:endParaRPr lang="en-US" dirty="0"/>
          </a:p>
        </p:txBody>
      </p:sp>
      <p:sp>
        <p:nvSpPr>
          <p:cNvPr id="5" name="Tijdelijke aanduiding voor voettekst 4">
            <a:extLst>
              <a:ext uri="{FF2B5EF4-FFF2-40B4-BE49-F238E27FC236}">
                <a16:creationId xmlns:a16="http://schemas.microsoft.com/office/drawing/2014/main" id="{8EA13A0D-DB48-069A-0EC3-D60C831E8D0C}"/>
              </a:ext>
            </a:extLst>
          </p:cNvPr>
          <p:cNvSpPr>
            <a:spLocks noGrp="1"/>
          </p:cNvSpPr>
          <p:nvPr>
            <p:ph type="ftr" sz="quarter" idx="11"/>
          </p:nvPr>
        </p:nvSpPr>
        <p:spPr/>
        <p:txBody>
          <a:bodyPr/>
          <a:lstStyle/>
          <a:p>
            <a:r>
              <a:rPr lang="en-US"/>
              <a:t>
              </a:t>
            </a:r>
            <a:endParaRPr lang="en-US" dirty="0"/>
          </a:p>
        </p:txBody>
      </p:sp>
      <p:sp>
        <p:nvSpPr>
          <p:cNvPr id="6" name="Tijdelijke aanduiding voor dianummer 5">
            <a:extLst>
              <a:ext uri="{FF2B5EF4-FFF2-40B4-BE49-F238E27FC236}">
                <a16:creationId xmlns:a16="http://schemas.microsoft.com/office/drawing/2014/main" id="{66568959-325D-E282-C1E3-87CE160978E3}"/>
              </a:ext>
            </a:extLst>
          </p:cNvPr>
          <p:cNvSpPr>
            <a:spLocks noGrp="1"/>
          </p:cNvSpPr>
          <p:nvPr>
            <p:ph type="sldNum" sz="quarter" idx="12"/>
          </p:nvPr>
        </p:nvSpPr>
        <p:spPr/>
        <p:txBody>
          <a:bodyPr/>
          <a:lstStyle/>
          <a:p>
            <a:fld id="{E30AF5A0-43BB-4336-8627-9123B9144D80}" type="slidenum">
              <a:rPr lang="en-US" smtClean="0"/>
              <a:t>2</a:t>
            </a:fld>
            <a:endParaRPr lang="en-US" dirty="0"/>
          </a:p>
        </p:txBody>
      </p:sp>
    </p:spTree>
    <p:extLst>
      <p:ext uri="{BB962C8B-B14F-4D97-AF65-F5344CB8AC3E}">
        <p14:creationId xmlns:p14="http://schemas.microsoft.com/office/powerpoint/2010/main" val="1639039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650E7F5-88CB-C168-BA6E-536C06243187}"/>
              </a:ext>
            </a:extLst>
          </p:cNvPr>
          <p:cNvSpPr>
            <a:spLocks noGrp="1"/>
          </p:cNvSpPr>
          <p:nvPr>
            <p:ph type="title"/>
          </p:nvPr>
        </p:nvSpPr>
        <p:spPr/>
        <p:txBody>
          <a:bodyPr/>
          <a:lstStyle/>
          <a:p>
            <a:r>
              <a:rPr lang="nl-NL" dirty="0"/>
              <a:t>1. Voorstelling van de robot</a:t>
            </a:r>
          </a:p>
        </p:txBody>
      </p:sp>
      <p:sp>
        <p:nvSpPr>
          <p:cNvPr id="3" name="Tijdelijke aanduiding voor inhoud 2">
            <a:extLst>
              <a:ext uri="{FF2B5EF4-FFF2-40B4-BE49-F238E27FC236}">
                <a16:creationId xmlns:a16="http://schemas.microsoft.com/office/drawing/2014/main" id="{CBA34A9D-A350-52C4-99B2-4F514089FCB3}"/>
              </a:ext>
            </a:extLst>
          </p:cNvPr>
          <p:cNvSpPr>
            <a:spLocks noGrp="1"/>
          </p:cNvSpPr>
          <p:nvPr>
            <p:ph idx="1"/>
          </p:nvPr>
        </p:nvSpPr>
        <p:spPr/>
        <p:txBody>
          <a:bodyPr vert="horz" lIns="91440" tIns="45720" rIns="91440" bIns="45720" rtlCol="0" anchor="t">
            <a:normAutofit/>
          </a:bodyPr>
          <a:lstStyle/>
          <a:p>
            <a:r>
              <a:rPr lang="nl-NL" dirty="0"/>
              <a:t>Type: proton robot</a:t>
            </a:r>
          </a:p>
          <a:p>
            <a:r>
              <a:rPr lang="nl-NL" dirty="0"/>
              <a:t>Productiedatum: 2011</a:t>
            </a:r>
          </a:p>
          <a:p>
            <a:r>
              <a:rPr lang="nl-NL" dirty="0"/>
              <a:t>Producent: </a:t>
            </a:r>
            <a:r>
              <a:rPr lang="nl-NL" dirty="0" err="1"/>
              <a:t>Elektor</a:t>
            </a:r>
          </a:p>
          <a:p>
            <a:endParaRPr lang="nl-NL" dirty="0"/>
          </a:p>
        </p:txBody>
      </p:sp>
      <p:pic>
        <p:nvPicPr>
          <p:cNvPr id="5" name="Afbeelding 4" descr="Afbeelding met machine, speelgoed, rood, automaat&#10;&#10;Door AI gegenereerde inhoud is mogelijk onjuist.">
            <a:extLst>
              <a:ext uri="{FF2B5EF4-FFF2-40B4-BE49-F238E27FC236}">
                <a16:creationId xmlns:a16="http://schemas.microsoft.com/office/drawing/2014/main" id="{C0201DDE-E7C0-6863-96A5-375545235C51}"/>
              </a:ext>
            </a:extLst>
          </p:cNvPr>
          <p:cNvPicPr>
            <a:picLocks noChangeAspect="1"/>
          </p:cNvPicPr>
          <p:nvPr/>
        </p:nvPicPr>
        <p:blipFill>
          <a:blip r:embed="rId3"/>
          <a:stretch>
            <a:fillRect/>
          </a:stretch>
        </p:blipFill>
        <p:spPr>
          <a:xfrm>
            <a:off x="8199953" y="1787408"/>
            <a:ext cx="2765685" cy="3753496"/>
          </a:xfrm>
          <a:prstGeom prst="rect">
            <a:avLst/>
          </a:prstGeom>
        </p:spPr>
      </p:pic>
    </p:spTree>
    <p:extLst>
      <p:ext uri="{BB962C8B-B14F-4D97-AF65-F5344CB8AC3E}">
        <p14:creationId xmlns:p14="http://schemas.microsoft.com/office/powerpoint/2010/main" val="3221039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E0C90D-EE39-39CA-BF09-354C7C2D2D6A}"/>
              </a:ext>
            </a:extLst>
          </p:cNvPr>
          <p:cNvSpPr>
            <a:spLocks noGrp="1"/>
          </p:cNvSpPr>
          <p:nvPr>
            <p:ph type="title"/>
          </p:nvPr>
        </p:nvSpPr>
        <p:spPr/>
        <p:txBody>
          <a:bodyPr/>
          <a:lstStyle/>
          <a:p>
            <a:r>
              <a:rPr lang="nl-NL" dirty="0"/>
              <a:t>2. Onderdelen </a:t>
            </a:r>
          </a:p>
        </p:txBody>
      </p:sp>
      <p:sp>
        <p:nvSpPr>
          <p:cNvPr id="3" name="Tijdelijke aanduiding voor inhoud 2">
            <a:extLst>
              <a:ext uri="{FF2B5EF4-FFF2-40B4-BE49-F238E27FC236}">
                <a16:creationId xmlns:a16="http://schemas.microsoft.com/office/drawing/2014/main" id="{7190FB53-879D-50F8-5178-809FF594B5D2}"/>
              </a:ext>
            </a:extLst>
          </p:cNvPr>
          <p:cNvSpPr>
            <a:spLocks noGrp="1"/>
          </p:cNvSpPr>
          <p:nvPr>
            <p:ph idx="1"/>
          </p:nvPr>
        </p:nvSpPr>
        <p:spPr/>
        <p:txBody>
          <a:bodyPr vert="horz" lIns="91440" tIns="45720" rIns="91440" bIns="45720" rtlCol="0" anchor="t">
            <a:normAutofit/>
          </a:bodyPr>
          <a:lstStyle/>
          <a:p>
            <a:pPr marL="0" indent="0">
              <a:buNone/>
            </a:pPr>
            <a:r>
              <a:rPr lang="nl-NL" dirty="0"/>
              <a:t>Onderdelen die nog goed zijn, en behouden kunnen worden:</a:t>
            </a:r>
          </a:p>
          <a:p>
            <a:r>
              <a:rPr lang="nl-NL" dirty="0"/>
              <a:t>LCD scherm</a:t>
            </a:r>
          </a:p>
          <a:p>
            <a:r>
              <a:rPr lang="nl-NL" dirty="0"/>
              <a:t>IR afstandssensor</a:t>
            </a:r>
          </a:p>
          <a:p>
            <a:r>
              <a:rPr lang="nl-NL" dirty="0"/>
              <a:t>Knoppen</a:t>
            </a:r>
          </a:p>
          <a:p>
            <a:r>
              <a:rPr lang="nl-NL" dirty="0"/>
              <a:t>Motoren</a:t>
            </a:r>
          </a:p>
          <a:p>
            <a:r>
              <a:rPr lang="nl-NL" dirty="0"/>
              <a:t>Ultrasone sensor</a:t>
            </a:r>
          </a:p>
          <a:p>
            <a:r>
              <a:rPr lang="nl-NL" dirty="0"/>
              <a:t>Servomotoren</a:t>
            </a:r>
          </a:p>
          <a:p>
            <a:endParaRPr lang="nl-NL" dirty="0"/>
          </a:p>
        </p:txBody>
      </p:sp>
      <p:pic>
        <p:nvPicPr>
          <p:cNvPr id="1026" name="Picture 2" descr="Afbeelding met tekst, diagram, Plan, schermopname&#10;&#10;Automatisch gegenereerde beschrijving, Afbeelding">
            <a:extLst>
              <a:ext uri="{FF2B5EF4-FFF2-40B4-BE49-F238E27FC236}">
                <a16:creationId xmlns:a16="http://schemas.microsoft.com/office/drawing/2014/main" id="{727E0436-43B4-83C0-50B3-429F0C7592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7625" y="814387"/>
            <a:ext cx="3724275" cy="5229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7511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6055EF0-B1A5-9643-CE84-9B8EF6A28238}"/>
              </a:ext>
            </a:extLst>
          </p:cNvPr>
          <p:cNvSpPr>
            <a:spLocks noGrp="1"/>
          </p:cNvSpPr>
          <p:nvPr>
            <p:ph type="title"/>
          </p:nvPr>
        </p:nvSpPr>
        <p:spPr/>
        <p:txBody>
          <a:bodyPr/>
          <a:lstStyle/>
          <a:p>
            <a:r>
              <a:rPr lang="nl-NL" dirty="0"/>
              <a:t>3. Onderdelen upgraden</a:t>
            </a:r>
          </a:p>
        </p:txBody>
      </p:sp>
      <p:sp>
        <p:nvSpPr>
          <p:cNvPr id="3" name="Tijdelijke aanduiding voor inhoud 2">
            <a:extLst>
              <a:ext uri="{FF2B5EF4-FFF2-40B4-BE49-F238E27FC236}">
                <a16:creationId xmlns:a16="http://schemas.microsoft.com/office/drawing/2014/main" id="{CBD5305B-54B0-CB87-0155-2911FD019814}"/>
              </a:ext>
            </a:extLst>
          </p:cNvPr>
          <p:cNvSpPr>
            <a:spLocks noGrp="1"/>
          </p:cNvSpPr>
          <p:nvPr>
            <p:ph idx="1"/>
          </p:nvPr>
        </p:nvSpPr>
        <p:spPr/>
        <p:txBody>
          <a:bodyPr vert="horz" lIns="91440" tIns="45720" rIns="91440" bIns="45720" rtlCol="0" anchor="t">
            <a:normAutofit/>
          </a:bodyPr>
          <a:lstStyle/>
          <a:p>
            <a:pPr marL="0" indent="0">
              <a:buNone/>
            </a:pPr>
            <a:r>
              <a:rPr lang="nl-NL" dirty="0"/>
              <a:t>Onderdelen die verouderd zijn, en daarom interessant om te vernieuwen:</a:t>
            </a:r>
            <a:endParaRPr lang="nl-NL" dirty="0">
              <a:sym typeface="Wingdings" panose="05000000000000000000" pitchFamily="2" charset="2"/>
            </a:endParaRPr>
          </a:p>
          <a:p>
            <a:r>
              <a:rPr lang="nl-NL" dirty="0">
                <a:sym typeface="Wingdings" panose="05000000000000000000" pitchFamily="2" charset="2"/>
              </a:rPr>
              <a:t>Uitgewerkt.</a:t>
            </a:r>
          </a:p>
          <a:p>
            <a:pPr lvl="1"/>
            <a:r>
              <a:rPr lang="nl-NL" dirty="0">
                <a:sym typeface="Wingdings" panose="05000000000000000000" pitchFamily="2" charset="2"/>
              </a:rPr>
              <a:t>Microcontroller  microprocessor</a:t>
            </a:r>
            <a:endParaRPr lang="nl-NL" dirty="0"/>
          </a:p>
          <a:p>
            <a:pPr lvl="1"/>
            <a:r>
              <a:rPr lang="nl-NL" dirty="0"/>
              <a:t>Lijnsensor (1</a:t>
            </a:r>
            <a:r>
              <a:rPr lang="nl-NL" dirty="0">
                <a:sym typeface="Wingdings" panose="05000000000000000000" pitchFamily="2" charset="2"/>
              </a:rPr>
              <a:t>13 Chanels)(38 sensoren)</a:t>
            </a:r>
            <a:endParaRPr lang="nl-NL" dirty="0"/>
          </a:p>
          <a:p>
            <a:pPr lvl="1"/>
            <a:r>
              <a:rPr lang="nl-NL" dirty="0">
                <a:sym typeface="Wingdings" panose="05000000000000000000" pitchFamily="2" charset="2"/>
              </a:rPr>
              <a:t>(RGB) </a:t>
            </a:r>
            <a:r>
              <a:rPr lang="nl-NL" dirty="0" err="1">
                <a:sym typeface="Wingdings" panose="05000000000000000000" pitchFamily="2" charset="2"/>
              </a:rPr>
              <a:t>leds</a:t>
            </a:r>
            <a:r>
              <a:rPr lang="nl-NL" dirty="0">
                <a:sym typeface="Wingdings" panose="05000000000000000000" pitchFamily="2" charset="2"/>
              </a:rPr>
              <a:t>  adresseerbare RGB </a:t>
            </a:r>
            <a:r>
              <a:rPr lang="nl-NL" dirty="0" err="1">
                <a:sym typeface="Wingdings" panose="05000000000000000000" pitchFamily="2" charset="2"/>
              </a:rPr>
              <a:t>leds</a:t>
            </a:r>
            <a:endParaRPr lang="nl-NL" dirty="0">
              <a:sym typeface="Wingdings" panose="05000000000000000000" pitchFamily="2" charset="2"/>
            </a:endParaRPr>
          </a:p>
          <a:p>
            <a:r>
              <a:rPr lang="nl-NL" dirty="0">
                <a:sym typeface="Wingdings" panose="05000000000000000000" pitchFamily="2" charset="2"/>
              </a:rPr>
              <a:t>Interessante mogelijkheden met meerwaarde</a:t>
            </a:r>
          </a:p>
          <a:p>
            <a:pPr lvl="1"/>
            <a:r>
              <a:rPr lang="nl-NL" dirty="0">
                <a:sym typeface="Wingdings" panose="05000000000000000000" pitchFamily="2" charset="2"/>
              </a:rPr>
              <a:t>DC-DC converters</a:t>
            </a:r>
          </a:p>
          <a:p>
            <a:pPr lvl="1"/>
            <a:r>
              <a:rPr lang="nl-NL" dirty="0">
                <a:sym typeface="Wingdings" panose="05000000000000000000" pitchFamily="2" charset="2"/>
              </a:rPr>
              <a:t>Muziekkaart</a:t>
            </a:r>
            <a:endParaRPr lang="nl-NL" dirty="0"/>
          </a:p>
        </p:txBody>
      </p:sp>
    </p:spTree>
    <p:extLst>
      <p:ext uri="{BB962C8B-B14F-4D97-AF65-F5344CB8AC3E}">
        <p14:creationId xmlns:p14="http://schemas.microsoft.com/office/powerpoint/2010/main" val="1630845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F24FD3-DFA7-2BD5-32FE-D96B9FE7A581}"/>
              </a:ext>
            </a:extLst>
          </p:cNvPr>
          <p:cNvSpPr>
            <a:spLocks noGrp="1"/>
          </p:cNvSpPr>
          <p:nvPr>
            <p:ph type="title"/>
          </p:nvPr>
        </p:nvSpPr>
        <p:spPr/>
        <p:txBody>
          <a:bodyPr/>
          <a:lstStyle/>
          <a:p>
            <a:r>
              <a:rPr lang="nl-NL" dirty="0"/>
              <a:t>3.1. Microcontroller</a:t>
            </a:r>
          </a:p>
        </p:txBody>
      </p:sp>
      <p:sp>
        <p:nvSpPr>
          <p:cNvPr id="3" name="Tijdelijke aanduiding voor inhoud 2">
            <a:extLst>
              <a:ext uri="{FF2B5EF4-FFF2-40B4-BE49-F238E27FC236}">
                <a16:creationId xmlns:a16="http://schemas.microsoft.com/office/drawing/2014/main" id="{D9CCB8FC-B83F-1887-36A4-F6C929BC8D08}"/>
              </a:ext>
            </a:extLst>
          </p:cNvPr>
          <p:cNvSpPr>
            <a:spLocks noGrp="1"/>
          </p:cNvSpPr>
          <p:nvPr>
            <p:ph idx="1"/>
          </p:nvPr>
        </p:nvSpPr>
        <p:spPr/>
        <p:txBody>
          <a:bodyPr/>
          <a:lstStyle/>
          <a:p>
            <a:r>
              <a:rPr lang="nl-NL" dirty="0"/>
              <a:t>ESP32-C6</a:t>
            </a:r>
          </a:p>
          <a:p>
            <a:pPr lvl="1"/>
            <a:r>
              <a:rPr lang="nl-NL" dirty="0"/>
              <a:t>Wifi 6, BLE 5</a:t>
            </a:r>
          </a:p>
          <a:p>
            <a:r>
              <a:rPr lang="nl-NL" dirty="0"/>
              <a:t>Extra</a:t>
            </a:r>
          </a:p>
          <a:p>
            <a:pPr lvl="1"/>
            <a:r>
              <a:rPr lang="nl-NL" dirty="0"/>
              <a:t>3-as magnetometer</a:t>
            </a:r>
          </a:p>
          <a:p>
            <a:pPr lvl="1"/>
            <a:r>
              <a:rPr lang="nl-NL" dirty="0"/>
              <a:t>3-as gyroscoop</a:t>
            </a:r>
          </a:p>
          <a:p>
            <a:pPr lvl="1"/>
            <a:r>
              <a:rPr lang="nl-NL" dirty="0"/>
              <a:t>3-as accelerometer</a:t>
            </a:r>
          </a:p>
        </p:txBody>
      </p:sp>
      <p:pic>
        <p:nvPicPr>
          <p:cNvPr id="5" name="Afbeelding 4">
            <a:extLst>
              <a:ext uri="{FF2B5EF4-FFF2-40B4-BE49-F238E27FC236}">
                <a16:creationId xmlns:a16="http://schemas.microsoft.com/office/drawing/2014/main" id="{67152253-B16D-FF82-3650-15DE4511B656}"/>
              </a:ext>
            </a:extLst>
          </p:cNvPr>
          <p:cNvPicPr>
            <a:picLocks noChangeAspect="1"/>
          </p:cNvPicPr>
          <p:nvPr/>
        </p:nvPicPr>
        <p:blipFill>
          <a:blip r:embed="rId3"/>
          <a:srcRect l="34737" t="6790" r="34237" b="9644"/>
          <a:stretch/>
        </p:blipFill>
        <p:spPr>
          <a:xfrm>
            <a:off x="8150882" y="922096"/>
            <a:ext cx="3441433" cy="5000149"/>
          </a:xfrm>
          <a:prstGeom prst="rect">
            <a:avLst/>
          </a:prstGeom>
        </p:spPr>
      </p:pic>
    </p:spTree>
    <p:extLst>
      <p:ext uri="{BB962C8B-B14F-4D97-AF65-F5344CB8AC3E}">
        <p14:creationId xmlns:p14="http://schemas.microsoft.com/office/powerpoint/2010/main" val="1323475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9FDD97-6625-4605-7B9C-17BC0E96D204}"/>
              </a:ext>
            </a:extLst>
          </p:cNvPr>
          <p:cNvSpPr>
            <a:spLocks noGrp="1"/>
          </p:cNvSpPr>
          <p:nvPr>
            <p:ph type="title"/>
          </p:nvPr>
        </p:nvSpPr>
        <p:spPr/>
        <p:txBody>
          <a:bodyPr/>
          <a:lstStyle/>
          <a:p>
            <a:r>
              <a:rPr lang="nl-NL" dirty="0"/>
              <a:t>3.2. Lijnsensor</a:t>
            </a:r>
          </a:p>
        </p:txBody>
      </p:sp>
      <p:sp>
        <p:nvSpPr>
          <p:cNvPr id="3" name="Tijdelijke aanduiding voor inhoud 2">
            <a:extLst>
              <a:ext uri="{FF2B5EF4-FFF2-40B4-BE49-F238E27FC236}">
                <a16:creationId xmlns:a16="http://schemas.microsoft.com/office/drawing/2014/main" id="{25AFCCE5-279C-F675-7F2B-042FC85B3354}"/>
              </a:ext>
            </a:extLst>
          </p:cNvPr>
          <p:cNvSpPr>
            <a:spLocks noGrp="1"/>
          </p:cNvSpPr>
          <p:nvPr>
            <p:ph idx="1"/>
          </p:nvPr>
        </p:nvSpPr>
        <p:spPr/>
        <p:txBody>
          <a:bodyPr/>
          <a:lstStyle/>
          <a:p>
            <a:r>
              <a:rPr lang="nl-NL" dirty="0"/>
              <a:t>Van 1 naar 13 meetbare lichtbanden</a:t>
            </a:r>
          </a:p>
          <a:p>
            <a:r>
              <a:rPr lang="nl-NL" dirty="0"/>
              <a:t>Van 3 naar 8 sensoren</a:t>
            </a:r>
          </a:p>
        </p:txBody>
      </p:sp>
      <p:pic>
        <p:nvPicPr>
          <p:cNvPr id="5" name="Afbeelding 4">
            <a:extLst>
              <a:ext uri="{FF2B5EF4-FFF2-40B4-BE49-F238E27FC236}">
                <a16:creationId xmlns:a16="http://schemas.microsoft.com/office/drawing/2014/main" id="{58DCC40F-E9A5-3FDE-5775-3DE6E1882AE2}"/>
              </a:ext>
            </a:extLst>
          </p:cNvPr>
          <p:cNvPicPr>
            <a:picLocks noChangeAspect="1"/>
          </p:cNvPicPr>
          <p:nvPr/>
        </p:nvPicPr>
        <p:blipFill>
          <a:blip r:embed="rId3"/>
          <a:srcRect l="3164" t="3088" r="1969" b="1193"/>
          <a:stretch/>
        </p:blipFill>
        <p:spPr>
          <a:xfrm>
            <a:off x="5171055" y="2295949"/>
            <a:ext cx="6221775" cy="3725710"/>
          </a:xfrm>
          <a:prstGeom prst="rect">
            <a:avLst/>
          </a:prstGeom>
        </p:spPr>
      </p:pic>
      <p:pic>
        <p:nvPicPr>
          <p:cNvPr id="6" name="Afbeelding 5">
            <a:extLst>
              <a:ext uri="{FF2B5EF4-FFF2-40B4-BE49-F238E27FC236}">
                <a16:creationId xmlns:a16="http://schemas.microsoft.com/office/drawing/2014/main" id="{8C820836-5DAA-0459-A144-23DC8FF18198}"/>
              </a:ext>
            </a:extLst>
          </p:cNvPr>
          <p:cNvPicPr>
            <a:picLocks noChangeAspect="1"/>
          </p:cNvPicPr>
          <p:nvPr/>
        </p:nvPicPr>
        <p:blipFill>
          <a:blip r:embed="rId4"/>
          <a:srcRect l="16895" t="4595" r="14895" b="1010"/>
          <a:stretch/>
        </p:blipFill>
        <p:spPr>
          <a:xfrm>
            <a:off x="799170" y="3429000"/>
            <a:ext cx="3349123" cy="2500214"/>
          </a:xfrm>
          <a:prstGeom prst="rect">
            <a:avLst/>
          </a:prstGeom>
        </p:spPr>
      </p:pic>
    </p:spTree>
    <p:extLst>
      <p:ext uri="{BB962C8B-B14F-4D97-AF65-F5344CB8AC3E}">
        <p14:creationId xmlns:p14="http://schemas.microsoft.com/office/powerpoint/2010/main" val="2107465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5C90E66-3580-C236-4D52-955C97F2359D}"/>
              </a:ext>
            </a:extLst>
          </p:cNvPr>
          <p:cNvSpPr>
            <a:spLocks noGrp="1"/>
          </p:cNvSpPr>
          <p:nvPr>
            <p:ph type="title"/>
          </p:nvPr>
        </p:nvSpPr>
        <p:spPr>
          <a:xfrm>
            <a:off x="700635" y="922096"/>
            <a:ext cx="10691265" cy="1127930"/>
          </a:xfrm>
        </p:spPr>
        <p:txBody>
          <a:bodyPr anchor="t">
            <a:normAutofit/>
          </a:bodyPr>
          <a:lstStyle/>
          <a:p>
            <a:r>
              <a:rPr lang="nl-NL" dirty="0"/>
              <a:t>3.3. hoofd</a:t>
            </a:r>
          </a:p>
        </p:txBody>
      </p:sp>
      <p:sp>
        <p:nvSpPr>
          <p:cNvPr id="3" name="Tijdelijke aanduiding voor inhoud 2">
            <a:extLst>
              <a:ext uri="{FF2B5EF4-FFF2-40B4-BE49-F238E27FC236}">
                <a16:creationId xmlns:a16="http://schemas.microsoft.com/office/drawing/2014/main" id="{0C1AAD72-7AD2-666B-BEE6-1CAA4118FDCB}"/>
              </a:ext>
            </a:extLst>
          </p:cNvPr>
          <p:cNvSpPr>
            <a:spLocks noGrp="1"/>
          </p:cNvSpPr>
          <p:nvPr>
            <p:ph sz="half" idx="1"/>
          </p:nvPr>
        </p:nvSpPr>
        <p:spPr>
          <a:xfrm>
            <a:off x="715383" y="2128684"/>
            <a:ext cx="8730369" cy="3844414"/>
          </a:xfrm>
        </p:spPr>
        <p:txBody>
          <a:bodyPr>
            <a:normAutofit/>
          </a:bodyPr>
          <a:lstStyle/>
          <a:p>
            <a:r>
              <a:rPr lang="nl-NL" dirty="0"/>
              <a:t>Van 2 RGB led zones en 8 rode </a:t>
            </a:r>
            <a:r>
              <a:rPr lang="nl-NL" dirty="0" err="1"/>
              <a:t>leds</a:t>
            </a:r>
            <a:r>
              <a:rPr lang="nl-NL" dirty="0"/>
              <a:t> naar 18 RGB </a:t>
            </a:r>
            <a:r>
              <a:rPr lang="nl-NL" dirty="0" err="1"/>
              <a:t>leds</a:t>
            </a:r>
            <a:r>
              <a:rPr lang="nl-NL" dirty="0"/>
              <a:t> (onafhankelijk)</a:t>
            </a:r>
          </a:p>
          <a:p>
            <a:r>
              <a:rPr lang="nl-NL" dirty="0"/>
              <a:t>Lichtsensor van 8 bit naar 12 bit (dynamisch bereik)</a:t>
            </a:r>
          </a:p>
        </p:txBody>
      </p:sp>
      <p:sp>
        <p:nvSpPr>
          <p:cNvPr id="10" name="Date Placeholder 4">
            <a:extLst>
              <a:ext uri="{FF2B5EF4-FFF2-40B4-BE49-F238E27FC236}">
                <a16:creationId xmlns:a16="http://schemas.microsoft.com/office/drawing/2014/main" id="{B0C82FC4-0042-AA28-A1E6-5C35D3EC9E8E}"/>
              </a:ext>
            </a:extLst>
          </p:cNvPr>
          <p:cNvSpPr>
            <a:spLocks noGrp="1"/>
          </p:cNvSpPr>
          <p:nvPr>
            <p:ph type="dt" sz="half" idx="10"/>
          </p:nvPr>
        </p:nvSpPr>
        <p:spPr>
          <a:xfrm>
            <a:off x="8369448" y="6356350"/>
            <a:ext cx="2592594" cy="365125"/>
          </a:xfrm>
        </p:spPr>
        <p:txBody>
          <a:bodyPr/>
          <a:lstStyle/>
          <a:p>
            <a:pPr>
              <a:spcAft>
                <a:spcPts val="600"/>
              </a:spcAft>
            </a:pPr>
            <a:fld id="{0DB41F73-2260-460A-B8B6-5419B232F632}" type="datetime1">
              <a:rPr lang="nl-NL" smtClean="0"/>
              <a:pPr>
                <a:spcAft>
                  <a:spcPts val="600"/>
                </a:spcAft>
              </a:pPr>
              <a:t>25-5-2025</a:t>
            </a:fld>
            <a:endParaRPr lang="en-US"/>
          </a:p>
        </p:txBody>
      </p:sp>
      <p:sp>
        <p:nvSpPr>
          <p:cNvPr id="12" name="Footer Placeholder 5">
            <a:extLst>
              <a:ext uri="{FF2B5EF4-FFF2-40B4-BE49-F238E27FC236}">
                <a16:creationId xmlns:a16="http://schemas.microsoft.com/office/drawing/2014/main" id="{FCB605D1-0A35-E65F-5439-04B9568CD4ED}"/>
              </a:ext>
            </a:extLst>
          </p:cNvPr>
          <p:cNvSpPr>
            <a:spLocks noGrp="1"/>
          </p:cNvSpPr>
          <p:nvPr>
            <p:ph type="ftr" sz="quarter" idx="11"/>
          </p:nvPr>
        </p:nvSpPr>
        <p:spPr>
          <a:xfrm>
            <a:off x="715383" y="6356350"/>
            <a:ext cx="4539727" cy="365125"/>
          </a:xfrm>
        </p:spPr>
        <p:txBody>
          <a:bodyPr/>
          <a:lstStyle/>
          <a:p>
            <a:pPr>
              <a:spcAft>
                <a:spcPts val="600"/>
              </a:spcAft>
            </a:pPr>
            <a:r>
              <a:rPr lang="en-US"/>
              <a:t>
              </a:t>
            </a:r>
          </a:p>
        </p:txBody>
      </p:sp>
      <p:sp>
        <p:nvSpPr>
          <p:cNvPr id="14" name="Slide Number Placeholder 6">
            <a:extLst>
              <a:ext uri="{FF2B5EF4-FFF2-40B4-BE49-F238E27FC236}">
                <a16:creationId xmlns:a16="http://schemas.microsoft.com/office/drawing/2014/main" id="{F2A1BFEA-1D99-2933-BD82-9751BAC68E98}"/>
              </a:ext>
            </a:extLst>
          </p:cNvPr>
          <p:cNvSpPr>
            <a:spLocks noGrp="1"/>
          </p:cNvSpPr>
          <p:nvPr>
            <p:ph type="sldNum" sz="quarter" idx="12"/>
          </p:nvPr>
        </p:nvSpPr>
        <p:spPr>
          <a:xfrm>
            <a:off x="10919012" y="6356350"/>
            <a:ext cx="672354" cy="365125"/>
          </a:xfrm>
        </p:spPr>
        <p:txBody>
          <a:bodyPr/>
          <a:lstStyle/>
          <a:p>
            <a:pPr>
              <a:spcAft>
                <a:spcPts val="600"/>
              </a:spcAft>
            </a:pPr>
            <a:fld id="{E30AF5A0-43BB-4336-8627-9123B9144D80}" type="slidenum">
              <a:rPr lang="en-US" smtClean="0"/>
              <a:pPr>
                <a:spcAft>
                  <a:spcPts val="600"/>
                </a:spcAft>
              </a:pPr>
              <a:t>8</a:t>
            </a:fld>
            <a:endParaRPr lang="en-US"/>
          </a:p>
        </p:txBody>
      </p:sp>
      <p:pic>
        <p:nvPicPr>
          <p:cNvPr id="13" name="Afbeelding 12">
            <a:extLst>
              <a:ext uri="{FF2B5EF4-FFF2-40B4-BE49-F238E27FC236}">
                <a16:creationId xmlns:a16="http://schemas.microsoft.com/office/drawing/2014/main" id="{28A9E81A-F788-C008-0CAC-BF479FE893CF}"/>
              </a:ext>
            </a:extLst>
          </p:cNvPr>
          <p:cNvPicPr>
            <a:picLocks noChangeAspect="1"/>
          </p:cNvPicPr>
          <p:nvPr/>
        </p:nvPicPr>
        <p:blipFill>
          <a:blip r:embed="rId2"/>
          <a:srcRect l="23984" t="29033" r="24297" b="29033"/>
          <a:stretch/>
        </p:blipFill>
        <p:spPr>
          <a:xfrm>
            <a:off x="5562600" y="3423454"/>
            <a:ext cx="5829300" cy="2549644"/>
          </a:xfrm>
          <a:prstGeom prst="rect">
            <a:avLst/>
          </a:prstGeom>
        </p:spPr>
      </p:pic>
    </p:spTree>
    <p:extLst>
      <p:ext uri="{BB962C8B-B14F-4D97-AF65-F5344CB8AC3E}">
        <p14:creationId xmlns:p14="http://schemas.microsoft.com/office/powerpoint/2010/main" val="783345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CAACA4-779B-17C5-E54D-439422E4B821}"/>
              </a:ext>
            </a:extLst>
          </p:cNvPr>
          <p:cNvSpPr>
            <a:spLocks noGrp="1"/>
          </p:cNvSpPr>
          <p:nvPr>
            <p:ph type="title"/>
          </p:nvPr>
        </p:nvSpPr>
        <p:spPr/>
        <p:txBody>
          <a:bodyPr/>
          <a:lstStyle/>
          <a:p>
            <a:r>
              <a:rPr lang="nl-NL" dirty="0"/>
              <a:t>4. Ontwerpen </a:t>
            </a:r>
            <a:r>
              <a:rPr lang="nl-NL" dirty="0" err="1"/>
              <a:t>Printed</a:t>
            </a:r>
            <a:r>
              <a:rPr lang="nl-NL" dirty="0"/>
              <a:t> Circuit board.</a:t>
            </a:r>
          </a:p>
        </p:txBody>
      </p:sp>
      <p:sp>
        <p:nvSpPr>
          <p:cNvPr id="3" name="Tijdelijke aanduiding voor inhoud 2">
            <a:extLst>
              <a:ext uri="{FF2B5EF4-FFF2-40B4-BE49-F238E27FC236}">
                <a16:creationId xmlns:a16="http://schemas.microsoft.com/office/drawing/2014/main" id="{A0FB64FB-D377-C3B3-B269-B1EE32E505C8}"/>
              </a:ext>
            </a:extLst>
          </p:cNvPr>
          <p:cNvSpPr>
            <a:spLocks noGrp="1"/>
          </p:cNvSpPr>
          <p:nvPr>
            <p:ph idx="1"/>
          </p:nvPr>
        </p:nvSpPr>
        <p:spPr/>
        <p:txBody>
          <a:bodyPr/>
          <a:lstStyle/>
          <a:p>
            <a:r>
              <a:rPr lang="nl-NL" dirty="0" err="1"/>
              <a:t>Kicad</a:t>
            </a:r>
            <a:endParaRPr lang="nl-NL" dirty="0"/>
          </a:p>
          <a:p>
            <a:r>
              <a:rPr lang="nl-NL" dirty="0"/>
              <a:t>Zelf aangeleerd</a:t>
            </a:r>
          </a:p>
        </p:txBody>
      </p:sp>
      <p:pic>
        <p:nvPicPr>
          <p:cNvPr id="5" name="Afbeelding 4">
            <a:extLst>
              <a:ext uri="{FF2B5EF4-FFF2-40B4-BE49-F238E27FC236}">
                <a16:creationId xmlns:a16="http://schemas.microsoft.com/office/drawing/2014/main" id="{45F88AA8-17C1-C16A-941D-2F078DD45247}"/>
              </a:ext>
            </a:extLst>
          </p:cNvPr>
          <p:cNvPicPr>
            <a:picLocks noChangeAspect="1"/>
          </p:cNvPicPr>
          <p:nvPr/>
        </p:nvPicPr>
        <p:blipFill>
          <a:blip r:embed="rId3"/>
          <a:srcRect t="328" r="1246" b="717"/>
          <a:stretch/>
        </p:blipFill>
        <p:spPr>
          <a:xfrm>
            <a:off x="800100" y="3207657"/>
            <a:ext cx="3976938" cy="2721557"/>
          </a:xfrm>
          <a:prstGeom prst="rect">
            <a:avLst/>
          </a:prstGeom>
        </p:spPr>
      </p:pic>
      <p:pic>
        <p:nvPicPr>
          <p:cNvPr id="7" name="Afbeelding 6">
            <a:extLst>
              <a:ext uri="{FF2B5EF4-FFF2-40B4-BE49-F238E27FC236}">
                <a16:creationId xmlns:a16="http://schemas.microsoft.com/office/drawing/2014/main" id="{4C2EEEBF-92EE-4685-EC27-9783B361845F}"/>
              </a:ext>
            </a:extLst>
          </p:cNvPr>
          <p:cNvPicPr>
            <a:picLocks noChangeAspect="1"/>
          </p:cNvPicPr>
          <p:nvPr/>
        </p:nvPicPr>
        <p:blipFill>
          <a:blip r:embed="rId4"/>
          <a:stretch>
            <a:fillRect/>
          </a:stretch>
        </p:blipFill>
        <p:spPr>
          <a:xfrm>
            <a:off x="8972426" y="1922158"/>
            <a:ext cx="2419474" cy="4007056"/>
          </a:xfrm>
          <a:prstGeom prst="rect">
            <a:avLst/>
          </a:prstGeom>
        </p:spPr>
      </p:pic>
    </p:spTree>
    <p:extLst>
      <p:ext uri="{BB962C8B-B14F-4D97-AF65-F5344CB8AC3E}">
        <p14:creationId xmlns:p14="http://schemas.microsoft.com/office/powerpoint/2010/main" val="2897846572"/>
      </p:ext>
    </p:extLst>
  </p:cSld>
  <p:clrMapOvr>
    <a:masterClrMapping/>
  </p:clrMapOvr>
</p:sld>
</file>

<file path=ppt/theme/theme1.xml><?xml version="1.0" encoding="utf-8"?>
<a:theme xmlns:a="http://schemas.openxmlformats.org/drawingml/2006/main" name="ChronicleVTI">
  <a:themeElements>
    <a:clrScheme name="ChronicleVTI">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hronicleVTI">
      <a:majorFont>
        <a:latin typeface="Univers Condensed"/>
        <a:ea typeface=""/>
        <a:cs typeface=""/>
      </a:majorFont>
      <a:minorFont>
        <a:latin typeface="Calisto MT" panose="02040603050505030304"/>
        <a:ea typeface=""/>
        <a:cs typeface=""/>
      </a:minorFont>
    </a:fontScheme>
    <a:fmtScheme name="Chronicle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34FD3B1-53CD-4A5C-943C-C44DFF248C3E}" vid="{19A790DA-2E4D-4134-98A6-7DECB1A1B842}"/>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4257</TotalTime>
  <Words>989</Words>
  <Application>Microsoft Office PowerPoint</Application>
  <PresentationFormat>Breedbeeld</PresentationFormat>
  <Paragraphs>156</Paragraphs>
  <Slides>14</Slides>
  <Notes>11</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14</vt:i4>
      </vt:variant>
    </vt:vector>
  </HeadingPairs>
  <TitlesOfParts>
    <vt:vector size="20" baseType="lpstr">
      <vt:lpstr>Aptos</vt:lpstr>
      <vt:lpstr>Arial</vt:lpstr>
      <vt:lpstr>Calisto MT</vt:lpstr>
      <vt:lpstr>Univers Condensed</vt:lpstr>
      <vt:lpstr>Wingdings</vt:lpstr>
      <vt:lpstr>ChronicleVTI</vt:lpstr>
      <vt:lpstr>Graadproef: oude robot moderniseren</vt:lpstr>
      <vt:lpstr>iNHOUDSTAFEL</vt:lpstr>
      <vt:lpstr>1. Voorstelling van de robot</vt:lpstr>
      <vt:lpstr>2. Onderdelen </vt:lpstr>
      <vt:lpstr>3. Onderdelen upgraden</vt:lpstr>
      <vt:lpstr>3.1. Microcontroller</vt:lpstr>
      <vt:lpstr>3.2. Lijnsensor</vt:lpstr>
      <vt:lpstr>3.3. hoofd</vt:lpstr>
      <vt:lpstr>4. Ontwerpen Printed Circuit board.</vt:lpstr>
      <vt:lpstr>5. Maken Printed Circuit board</vt:lpstr>
      <vt:lpstr>6. leertool</vt:lpstr>
      <vt:lpstr>7. Demo</vt:lpstr>
      <vt:lpstr>8. besluit</vt:lpstr>
      <vt:lpstr>PowerPoint-presentatie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Debakker Stan</dc:creator>
  <cp:lastModifiedBy>Andy Debakker Sabine Moreel</cp:lastModifiedBy>
  <cp:revision>1</cp:revision>
  <dcterms:created xsi:type="dcterms:W3CDTF">2025-05-11T15:07:27Z</dcterms:created>
  <dcterms:modified xsi:type="dcterms:W3CDTF">2025-05-25T17:32:45Z</dcterms:modified>
</cp:coreProperties>
</file>

<file path=docProps/thumbnail.jpeg>
</file>